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6.xml" ContentType="application/vnd.openxmlformats-officedocument.theme+xml"/>
  <Override PartName="/ppt/slideLayouts/slideLayout32.xml" ContentType="application/vnd.openxmlformats-officedocument.presentationml.slideLayout+xml"/>
  <Override PartName="/ppt/theme/theme7.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8.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9.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0.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11.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2.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13.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4.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5.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6.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7.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8.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9.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20.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21.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22.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23.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24.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theme/theme25.xml" ContentType="application/vnd.openxmlformats-officedocument.theme+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26.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27.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28.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29.xml" ContentType="application/vnd.openxmlformats-officedocument.theme+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30.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31.xml" ContentType="application/vnd.openxmlformats-officedocument.theme+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32.xml" ContentType="application/vnd.openxmlformats-officedocument.theme+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33.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34.xml" ContentType="application/vnd.openxmlformats-officedocument.theme+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35.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theme/theme36.xml" ContentType="application/vnd.openxmlformats-officedocument.theme+xml"/>
  <Override PartName="/ppt/theme/theme3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 id="2147483711" r:id="rId2"/>
    <p:sldMasterId id="2147483707" r:id="rId3"/>
    <p:sldMasterId id="2147483718" r:id="rId4"/>
    <p:sldMasterId id="2147483725" r:id="rId5"/>
    <p:sldMasterId id="2147483732" r:id="rId6"/>
    <p:sldMasterId id="2147483709" r:id="rId7"/>
    <p:sldMasterId id="2147483739" r:id="rId8"/>
    <p:sldMasterId id="2147483748" r:id="rId9"/>
    <p:sldMasterId id="2147483755" r:id="rId10"/>
    <p:sldMasterId id="2147483764" r:id="rId11"/>
    <p:sldMasterId id="2147483773" r:id="rId12"/>
    <p:sldMasterId id="2147483782" r:id="rId13"/>
    <p:sldMasterId id="2147483791" r:id="rId14"/>
    <p:sldMasterId id="2147483800" r:id="rId15"/>
    <p:sldMasterId id="2147483809" r:id="rId16"/>
    <p:sldMasterId id="2147483821" r:id="rId17"/>
    <p:sldMasterId id="2147483833" r:id="rId18"/>
    <p:sldMasterId id="2147483842" r:id="rId19"/>
    <p:sldMasterId id="2147483851" r:id="rId20"/>
    <p:sldMasterId id="2147483860" r:id="rId21"/>
    <p:sldMasterId id="2147483869" r:id="rId22"/>
    <p:sldMasterId id="2147483878" r:id="rId23"/>
    <p:sldMasterId id="2147483887" r:id="rId24"/>
    <p:sldMasterId id="2147483894" r:id="rId25"/>
    <p:sldMasterId id="2147483901" r:id="rId26"/>
    <p:sldMasterId id="2147483908" r:id="rId27"/>
    <p:sldMasterId id="2147483915" r:id="rId28"/>
    <p:sldMasterId id="2147483922" r:id="rId29"/>
    <p:sldMasterId id="2147483929" r:id="rId30"/>
    <p:sldMasterId id="2147483938" r:id="rId31"/>
    <p:sldMasterId id="2147483945" r:id="rId32"/>
    <p:sldMasterId id="2147483952" r:id="rId33"/>
    <p:sldMasterId id="2147483959" r:id="rId34"/>
    <p:sldMasterId id="2147483966" r:id="rId35"/>
    <p:sldMasterId id="2147483973" r:id="rId36"/>
  </p:sldMasterIdLst>
  <p:notesMasterIdLst>
    <p:notesMasterId r:id="rId82"/>
  </p:notesMasterIdLst>
  <p:sldIdLst>
    <p:sldId id="346" r:id="rId37"/>
    <p:sldId id="268" r:id="rId38"/>
    <p:sldId id="299" r:id="rId39"/>
    <p:sldId id="300" r:id="rId40"/>
    <p:sldId id="302" r:id="rId41"/>
    <p:sldId id="303" r:id="rId42"/>
    <p:sldId id="286" r:id="rId43"/>
    <p:sldId id="287" r:id="rId44"/>
    <p:sldId id="304" r:id="rId45"/>
    <p:sldId id="305" r:id="rId46"/>
    <p:sldId id="291" r:id="rId47"/>
    <p:sldId id="311" r:id="rId48"/>
    <p:sldId id="308" r:id="rId49"/>
    <p:sldId id="309" r:id="rId50"/>
    <p:sldId id="306" r:id="rId51"/>
    <p:sldId id="307" r:id="rId52"/>
    <p:sldId id="312" r:id="rId53"/>
    <p:sldId id="314" r:id="rId54"/>
    <p:sldId id="316" r:id="rId55"/>
    <p:sldId id="343" r:id="rId56"/>
    <p:sldId id="344" r:id="rId57"/>
    <p:sldId id="342" r:id="rId58"/>
    <p:sldId id="340" r:id="rId59"/>
    <p:sldId id="341" r:id="rId60"/>
    <p:sldId id="345" r:id="rId61"/>
    <p:sldId id="284" r:id="rId62"/>
    <p:sldId id="319" r:id="rId63"/>
    <p:sldId id="317" r:id="rId64"/>
    <p:sldId id="269" r:id="rId65"/>
    <p:sldId id="282" r:id="rId66"/>
    <p:sldId id="321" r:id="rId67"/>
    <p:sldId id="320" r:id="rId68"/>
    <p:sldId id="322" r:id="rId69"/>
    <p:sldId id="328" r:id="rId70"/>
    <p:sldId id="290" r:id="rId71"/>
    <p:sldId id="325" r:id="rId72"/>
    <p:sldId id="329" r:id="rId73"/>
    <p:sldId id="331" r:id="rId74"/>
    <p:sldId id="332" r:id="rId75"/>
    <p:sldId id="338" r:id="rId76"/>
    <p:sldId id="337" r:id="rId77"/>
    <p:sldId id="258" r:id="rId78"/>
    <p:sldId id="259" r:id="rId79"/>
    <p:sldId id="262" r:id="rId80"/>
    <p:sldId id="336" r:id="rId81"/>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89499" autoAdjust="0"/>
  </p:normalViewPr>
  <p:slideViewPr>
    <p:cSldViewPr>
      <p:cViewPr>
        <p:scale>
          <a:sx n="100" d="100"/>
          <a:sy n="100" d="100"/>
        </p:scale>
        <p:origin x="36" y="-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9462"/>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3.xml"/><Relationship Id="rId21" Type="http://schemas.openxmlformats.org/officeDocument/2006/relationships/slideMaster" Target="slideMasters/slideMaster21.xml"/><Relationship Id="rId34" Type="http://schemas.openxmlformats.org/officeDocument/2006/relationships/slideMaster" Target="slideMasters/slideMaster34.xml"/><Relationship Id="rId42" Type="http://schemas.openxmlformats.org/officeDocument/2006/relationships/slide" Target="slides/slide6.xml"/><Relationship Id="rId47" Type="http://schemas.openxmlformats.org/officeDocument/2006/relationships/slide" Target="slides/slide11.xml"/><Relationship Id="rId50" Type="http://schemas.openxmlformats.org/officeDocument/2006/relationships/slide" Target="slides/slide14.xml"/><Relationship Id="rId55" Type="http://schemas.openxmlformats.org/officeDocument/2006/relationships/slide" Target="slides/slide19.xml"/><Relationship Id="rId63" Type="http://schemas.openxmlformats.org/officeDocument/2006/relationships/slide" Target="slides/slide27.xml"/><Relationship Id="rId68" Type="http://schemas.openxmlformats.org/officeDocument/2006/relationships/slide" Target="slides/slide32.xml"/><Relationship Id="rId76" Type="http://schemas.openxmlformats.org/officeDocument/2006/relationships/slide" Target="slides/slide40.xml"/><Relationship Id="rId84"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 Target="slides/slide1.xml"/><Relationship Id="rId40" Type="http://schemas.openxmlformats.org/officeDocument/2006/relationships/slide" Target="slides/slide4.xml"/><Relationship Id="rId45" Type="http://schemas.openxmlformats.org/officeDocument/2006/relationships/slide" Target="slides/slide9.xml"/><Relationship Id="rId53" Type="http://schemas.openxmlformats.org/officeDocument/2006/relationships/slide" Target="slides/slide17.xml"/><Relationship Id="rId58" Type="http://schemas.openxmlformats.org/officeDocument/2006/relationships/slide" Target="slides/slide22.xml"/><Relationship Id="rId66" Type="http://schemas.openxmlformats.org/officeDocument/2006/relationships/slide" Target="slides/slide30.xml"/><Relationship Id="rId74" Type="http://schemas.openxmlformats.org/officeDocument/2006/relationships/slide" Target="slides/slide38.xml"/><Relationship Id="rId79" Type="http://schemas.openxmlformats.org/officeDocument/2006/relationships/slide" Target="slides/slide43.xml"/><Relationship Id="rId5" Type="http://schemas.openxmlformats.org/officeDocument/2006/relationships/slideMaster" Target="slideMasters/slideMaster5.xml"/><Relationship Id="rId61" Type="http://schemas.openxmlformats.org/officeDocument/2006/relationships/slide" Target="slides/slide25.xml"/><Relationship Id="rId82" Type="http://schemas.openxmlformats.org/officeDocument/2006/relationships/notesMaster" Target="notesMasters/notesMaster1.xml"/><Relationship Id="rId19" Type="http://schemas.openxmlformats.org/officeDocument/2006/relationships/slideMaster" Target="slideMasters/slideMaster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 Target="slides/slide7.xml"/><Relationship Id="rId48" Type="http://schemas.openxmlformats.org/officeDocument/2006/relationships/slide" Target="slides/slide12.xml"/><Relationship Id="rId56" Type="http://schemas.openxmlformats.org/officeDocument/2006/relationships/slide" Target="slides/slide20.xml"/><Relationship Id="rId64" Type="http://schemas.openxmlformats.org/officeDocument/2006/relationships/slide" Target="slides/slide28.xml"/><Relationship Id="rId69" Type="http://schemas.openxmlformats.org/officeDocument/2006/relationships/slide" Target="slides/slide33.xml"/><Relationship Id="rId77" Type="http://schemas.openxmlformats.org/officeDocument/2006/relationships/slide" Target="slides/slide41.xml"/><Relationship Id="rId8" Type="http://schemas.openxmlformats.org/officeDocument/2006/relationships/slideMaster" Target="slideMasters/slideMaster8.xml"/><Relationship Id="rId51" Type="http://schemas.openxmlformats.org/officeDocument/2006/relationships/slide" Target="slides/slide15.xml"/><Relationship Id="rId72" Type="http://schemas.openxmlformats.org/officeDocument/2006/relationships/slide" Target="slides/slide36.xml"/><Relationship Id="rId80" Type="http://schemas.openxmlformats.org/officeDocument/2006/relationships/slide" Target="slides/slide44.xml"/><Relationship Id="rId85"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 Target="slides/slide2.xml"/><Relationship Id="rId46" Type="http://schemas.openxmlformats.org/officeDocument/2006/relationships/slide" Target="slides/slide10.xml"/><Relationship Id="rId59" Type="http://schemas.openxmlformats.org/officeDocument/2006/relationships/slide" Target="slides/slide23.xml"/><Relationship Id="rId67" Type="http://schemas.openxmlformats.org/officeDocument/2006/relationships/slide" Target="slides/slide31.xml"/><Relationship Id="rId20" Type="http://schemas.openxmlformats.org/officeDocument/2006/relationships/slideMaster" Target="slideMasters/slideMaster20.xml"/><Relationship Id="rId41" Type="http://schemas.openxmlformats.org/officeDocument/2006/relationships/slide" Target="slides/slide5.xml"/><Relationship Id="rId54" Type="http://schemas.openxmlformats.org/officeDocument/2006/relationships/slide" Target="slides/slide18.xml"/><Relationship Id="rId62" Type="http://schemas.openxmlformats.org/officeDocument/2006/relationships/slide" Target="slides/slide26.xml"/><Relationship Id="rId70" Type="http://schemas.openxmlformats.org/officeDocument/2006/relationships/slide" Target="slides/slide34.xml"/><Relationship Id="rId75" Type="http://schemas.openxmlformats.org/officeDocument/2006/relationships/slide" Target="slides/slide39.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 Target="slides/slide13.xml"/><Relationship Id="rId57" Type="http://schemas.openxmlformats.org/officeDocument/2006/relationships/slide" Target="slides/slide2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 Target="slides/slide8.xml"/><Relationship Id="rId52" Type="http://schemas.openxmlformats.org/officeDocument/2006/relationships/slide" Target="slides/slide16.xml"/><Relationship Id="rId60" Type="http://schemas.openxmlformats.org/officeDocument/2006/relationships/slide" Target="slides/slide24.xml"/><Relationship Id="rId65" Type="http://schemas.openxmlformats.org/officeDocument/2006/relationships/slide" Target="slides/slide29.xml"/><Relationship Id="rId73" Type="http://schemas.openxmlformats.org/officeDocument/2006/relationships/slide" Target="slides/slide37.xml"/><Relationship Id="rId78" Type="http://schemas.openxmlformats.org/officeDocument/2006/relationships/slide" Target="slides/slide42.xml"/><Relationship Id="rId81" Type="http://schemas.openxmlformats.org/officeDocument/2006/relationships/slide" Target="slides/slide45.xml"/><Relationship Id="rId86"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D0EDEF-55F5-4534-943A-00B61556B165}"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sv-SE"/>
        </a:p>
      </dgm:t>
    </dgm:pt>
    <dgm:pt modelId="{612D671B-BEE6-43DE-975D-7A006CC097BD}">
      <dgm:prSet phldrT="[Text]" custT="1"/>
      <dgm:spPr/>
      <dgm:t>
        <a:bodyPr/>
        <a:lstStyle/>
        <a:p>
          <a:r>
            <a:rPr lang="sv-SE" sz="2000" dirty="0" smtClean="0"/>
            <a:t>Rehabplan</a:t>
          </a:r>
          <a:endParaRPr lang="sv-SE" sz="2000" dirty="0"/>
        </a:p>
      </dgm:t>
    </dgm:pt>
    <dgm:pt modelId="{63615347-ED41-40BA-AD0A-8885A49E43F3}" type="parTrans" cxnId="{25AF6EA6-EA6B-48BA-8090-2FE6412D74E5}">
      <dgm:prSet/>
      <dgm:spPr/>
      <dgm:t>
        <a:bodyPr/>
        <a:lstStyle/>
        <a:p>
          <a:endParaRPr lang="sv-SE"/>
        </a:p>
      </dgm:t>
    </dgm:pt>
    <dgm:pt modelId="{3E202E09-AC40-4492-92AC-A20963C98DC3}" type="sibTrans" cxnId="{25AF6EA6-EA6B-48BA-8090-2FE6412D74E5}">
      <dgm:prSet/>
      <dgm:spPr/>
      <dgm:t>
        <a:bodyPr/>
        <a:lstStyle/>
        <a:p>
          <a:endParaRPr lang="sv-SE"/>
        </a:p>
      </dgm:t>
    </dgm:pt>
    <dgm:pt modelId="{960991EE-4743-43F3-93B7-09314FED9B7D}">
      <dgm:prSet phldrT="[Text]"/>
      <dgm:spPr/>
      <dgm:t>
        <a:bodyPr/>
        <a:lstStyle/>
        <a:p>
          <a:r>
            <a:rPr lang="sv-SE" dirty="0" smtClean="0"/>
            <a:t>Remiss</a:t>
          </a:r>
          <a:endParaRPr lang="sv-SE" dirty="0"/>
        </a:p>
      </dgm:t>
    </dgm:pt>
    <dgm:pt modelId="{12B3C53C-9417-421C-9E9E-C50A1D73D4A9}" type="parTrans" cxnId="{057057A5-AEB9-4443-B533-252CDA4B78DF}">
      <dgm:prSet/>
      <dgm:spPr/>
      <dgm:t>
        <a:bodyPr/>
        <a:lstStyle/>
        <a:p>
          <a:endParaRPr lang="sv-SE"/>
        </a:p>
      </dgm:t>
    </dgm:pt>
    <dgm:pt modelId="{E9107656-35BD-43E3-8628-E5C2AC4AB7F8}" type="sibTrans" cxnId="{057057A5-AEB9-4443-B533-252CDA4B78DF}">
      <dgm:prSet/>
      <dgm:spPr/>
      <dgm:t>
        <a:bodyPr/>
        <a:lstStyle/>
        <a:p>
          <a:endParaRPr lang="sv-SE"/>
        </a:p>
      </dgm:t>
    </dgm:pt>
    <dgm:pt modelId="{774EB702-D1A4-4D78-9233-5196A7B34415}">
      <dgm:prSet phldrT="[Text]"/>
      <dgm:spPr/>
      <dgm:t>
        <a:bodyPr/>
        <a:lstStyle/>
        <a:p>
          <a:r>
            <a:rPr lang="sv-SE" dirty="0" smtClean="0"/>
            <a:t>Kultur på recept</a:t>
          </a:r>
          <a:endParaRPr lang="sv-SE" dirty="0"/>
        </a:p>
      </dgm:t>
    </dgm:pt>
    <dgm:pt modelId="{FEB5AB7A-C6B9-4644-BE08-2524D6AC6BA5}" type="parTrans" cxnId="{6F89FC1E-1F05-4C06-BC62-19E378B1374A}">
      <dgm:prSet/>
      <dgm:spPr/>
      <dgm:t>
        <a:bodyPr/>
        <a:lstStyle/>
        <a:p>
          <a:endParaRPr lang="sv-SE"/>
        </a:p>
      </dgm:t>
    </dgm:pt>
    <dgm:pt modelId="{65F134AA-BA77-4A7F-ABD2-698080E0F478}" type="sibTrans" cxnId="{6F89FC1E-1F05-4C06-BC62-19E378B1374A}">
      <dgm:prSet/>
      <dgm:spPr/>
      <dgm:t>
        <a:bodyPr/>
        <a:lstStyle/>
        <a:p>
          <a:endParaRPr lang="sv-SE"/>
        </a:p>
      </dgm:t>
    </dgm:pt>
    <dgm:pt modelId="{B175C652-7F1E-4D28-8B31-0F445C7A20DE}">
      <dgm:prSet phldrT="[Text]"/>
      <dgm:spPr/>
      <dgm:t>
        <a:bodyPr/>
        <a:lstStyle/>
        <a:p>
          <a:r>
            <a:rPr lang="sv-SE" dirty="0" smtClean="0"/>
            <a:t>Utvärdering </a:t>
          </a:r>
          <a:endParaRPr lang="sv-SE" dirty="0"/>
        </a:p>
      </dgm:t>
    </dgm:pt>
    <dgm:pt modelId="{52ADB8B7-95C9-4895-92D9-7A47367B4017}" type="parTrans" cxnId="{ADB41B9B-7759-4667-90A9-E1F18025E308}">
      <dgm:prSet/>
      <dgm:spPr/>
      <dgm:t>
        <a:bodyPr/>
        <a:lstStyle/>
        <a:p>
          <a:endParaRPr lang="sv-SE"/>
        </a:p>
      </dgm:t>
    </dgm:pt>
    <dgm:pt modelId="{681E4C00-0954-450F-ABA2-5F9F53E876CE}" type="sibTrans" cxnId="{ADB41B9B-7759-4667-90A9-E1F18025E308}">
      <dgm:prSet/>
      <dgm:spPr/>
      <dgm:t>
        <a:bodyPr/>
        <a:lstStyle/>
        <a:p>
          <a:endParaRPr lang="sv-SE"/>
        </a:p>
      </dgm:t>
    </dgm:pt>
    <dgm:pt modelId="{F2E8085D-8014-4C61-BA59-1B1EFF9E928A}" type="pres">
      <dgm:prSet presAssocID="{EED0EDEF-55F5-4534-943A-00B61556B165}" presName="Name0" presStyleCnt="0">
        <dgm:presLayoutVars>
          <dgm:dir/>
          <dgm:resizeHandles val="exact"/>
        </dgm:presLayoutVars>
      </dgm:prSet>
      <dgm:spPr/>
      <dgm:t>
        <a:bodyPr/>
        <a:lstStyle/>
        <a:p>
          <a:endParaRPr lang="sv-SE"/>
        </a:p>
      </dgm:t>
    </dgm:pt>
    <dgm:pt modelId="{3A1F58A4-C4B0-4DB7-949F-647DC2805D3D}" type="pres">
      <dgm:prSet presAssocID="{612D671B-BEE6-43DE-975D-7A006CC097BD}" presName="node" presStyleLbl="node1" presStyleIdx="0" presStyleCnt="4" custLinFactNeighborX="-572" custLinFactNeighborY="-25273">
        <dgm:presLayoutVars>
          <dgm:bulletEnabled val="1"/>
        </dgm:presLayoutVars>
      </dgm:prSet>
      <dgm:spPr/>
      <dgm:t>
        <a:bodyPr/>
        <a:lstStyle/>
        <a:p>
          <a:endParaRPr lang="sv-SE"/>
        </a:p>
      </dgm:t>
    </dgm:pt>
    <dgm:pt modelId="{9B888D35-E4D4-406E-AD4D-F7166F007098}" type="pres">
      <dgm:prSet presAssocID="{3E202E09-AC40-4492-92AC-A20963C98DC3}" presName="sibTrans" presStyleLbl="sibTrans2D1" presStyleIdx="0" presStyleCnt="3"/>
      <dgm:spPr/>
      <dgm:t>
        <a:bodyPr/>
        <a:lstStyle/>
        <a:p>
          <a:endParaRPr lang="sv-SE"/>
        </a:p>
      </dgm:t>
    </dgm:pt>
    <dgm:pt modelId="{F1EFB4E9-F2EA-4560-8F00-70E197767748}" type="pres">
      <dgm:prSet presAssocID="{3E202E09-AC40-4492-92AC-A20963C98DC3}" presName="connectorText" presStyleLbl="sibTrans2D1" presStyleIdx="0" presStyleCnt="3"/>
      <dgm:spPr/>
      <dgm:t>
        <a:bodyPr/>
        <a:lstStyle/>
        <a:p>
          <a:endParaRPr lang="sv-SE"/>
        </a:p>
      </dgm:t>
    </dgm:pt>
    <dgm:pt modelId="{E205FFA3-4036-46E4-8776-E1A5D7FF906C}" type="pres">
      <dgm:prSet presAssocID="{960991EE-4743-43F3-93B7-09314FED9B7D}" presName="node" presStyleLbl="node1" presStyleIdx="1" presStyleCnt="4" custLinFactNeighborX="-6468" custLinFactNeighborY="-20091">
        <dgm:presLayoutVars>
          <dgm:bulletEnabled val="1"/>
        </dgm:presLayoutVars>
      </dgm:prSet>
      <dgm:spPr/>
      <dgm:t>
        <a:bodyPr/>
        <a:lstStyle/>
        <a:p>
          <a:endParaRPr lang="sv-SE"/>
        </a:p>
      </dgm:t>
    </dgm:pt>
    <dgm:pt modelId="{8538AAC5-FA9B-4DA4-83D2-018CB7FF5110}" type="pres">
      <dgm:prSet presAssocID="{E9107656-35BD-43E3-8628-E5C2AC4AB7F8}" presName="sibTrans" presStyleLbl="sibTrans2D1" presStyleIdx="1" presStyleCnt="3"/>
      <dgm:spPr/>
      <dgm:t>
        <a:bodyPr/>
        <a:lstStyle/>
        <a:p>
          <a:endParaRPr lang="sv-SE"/>
        </a:p>
      </dgm:t>
    </dgm:pt>
    <dgm:pt modelId="{8065AFCC-0EC3-44B6-B34A-1F57CF2B1A20}" type="pres">
      <dgm:prSet presAssocID="{E9107656-35BD-43E3-8628-E5C2AC4AB7F8}" presName="connectorText" presStyleLbl="sibTrans2D1" presStyleIdx="1" presStyleCnt="3"/>
      <dgm:spPr/>
      <dgm:t>
        <a:bodyPr/>
        <a:lstStyle/>
        <a:p>
          <a:endParaRPr lang="sv-SE"/>
        </a:p>
      </dgm:t>
    </dgm:pt>
    <dgm:pt modelId="{06ED77AC-EAA8-4A6B-A6EA-413F170D30B8}" type="pres">
      <dgm:prSet presAssocID="{774EB702-D1A4-4D78-9233-5196A7B34415}" presName="node" presStyleLbl="node1" presStyleIdx="2" presStyleCnt="4" custScaleY="107532" custLinFactNeighborX="-12364" custLinFactNeighborY="-19419">
        <dgm:presLayoutVars>
          <dgm:bulletEnabled val="1"/>
        </dgm:presLayoutVars>
      </dgm:prSet>
      <dgm:spPr/>
      <dgm:t>
        <a:bodyPr/>
        <a:lstStyle/>
        <a:p>
          <a:endParaRPr lang="sv-SE"/>
        </a:p>
      </dgm:t>
    </dgm:pt>
    <dgm:pt modelId="{3791B5B5-0567-48AF-866B-B154C3B152B6}" type="pres">
      <dgm:prSet presAssocID="{65F134AA-BA77-4A7F-ABD2-698080E0F478}" presName="sibTrans" presStyleLbl="sibTrans2D1" presStyleIdx="2" presStyleCnt="3"/>
      <dgm:spPr/>
      <dgm:t>
        <a:bodyPr/>
        <a:lstStyle/>
        <a:p>
          <a:endParaRPr lang="sv-SE"/>
        </a:p>
      </dgm:t>
    </dgm:pt>
    <dgm:pt modelId="{E544D704-EED1-41A9-BE9D-A5DB0F04C34C}" type="pres">
      <dgm:prSet presAssocID="{65F134AA-BA77-4A7F-ABD2-698080E0F478}" presName="connectorText" presStyleLbl="sibTrans2D1" presStyleIdx="2" presStyleCnt="3"/>
      <dgm:spPr/>
      <dgm:t>
        <a:bodyPr/>
        <a:lstStyle/>
        <a:p>
          <a:endParaRPr lang="sv-SE"/>
        </a:p>
      </dgm:t>
    </dgm:pt>
    <dgm:pt modelId="{13834C89-F816-4EB2-AC78-C5CE9308A999}" type="pres">
      <dgm:prSet presAssocID="{B175C652-7F1E-4D28-8B31-0F445C7A20DE}" presName="node" presStyleLbl="node1" presStyleIdx="3" presStyleCnt="4" custLinFactNeighborX="-7506" custLinFactNeighborY="-17740">
        <dgm:presLayoutVars>
          <dgm:bulletEnabled val="1"/>
        </dgm:presLayoutVars>
      </dgm:prSet>
      <dgm:spPr/>
      <dgm:t>
        <a:bodyPr/>
        <a:lstStyle/>
        <a:p>
          <a:endParaRPr lang="sv-SE"/>
        </a:p>
      </dgm:t>
    </dgm:pt>
  </dgm:ptLst>
  <dgm:cxnLst>
    <dgm:cxn modelId="{6F89FC1E-1F05-4C06-BC62-19E378B1374A}" srcId="{EED0EDEF-55F5-4534-943A-00B61556B165}" destId="{774EB702-D1A4-4D78-9233-5196A7B34415}" srcOrd="2" destOrd="0" parTransId="{FEB5AB7A-C6B9-4644-BE08-2524D6AC6BA5}" sibTransId="{65F134AA-BA77-4A7F-ABD2-698080E0F478}"/>
    <dgm:cxn modelId="{7C14BBD9-84AB-4712-8E52-D72D35E7C325}" type="presOf" srcId="{E9107656-35BD-43E3-8628-E5C2AC4AB7F8}" destId="{8538AAC5-FA9B-4DA4-83D2-018CB7FF5110}" srcOrd="0" destOrd="0" presId="urn:microsoft.com/office/officeart/2005/8/layout/process1"/>
    <dgm:cxn modelId="{25AF6EA6-EA6B-48BA-8090-2FE6412D74E5}" srcId="{EED0EDEF-55F5-4534-943A-00B61556B165}" destId="{612D671B-BEE6-43DE-975D-7A006CC097BD}" srcOrd="0" destOrd="0" parTransId="{63615347-ED41-40BA-AD0A-8885A49E43F3}" sibTransId="{3E202E09-AC40-4492-92AC-A20963C98DC3}"/>
    <dgm:cxn modelId="{78C750A0-38B6-4A7A-B83A-B32E14FD40F5}" type="presOf" srcId="{960991EE-4743-43F3-93B7-09314FED9B7D}" destId="{E205FFA3-4036-46E4-8776-E1A5D7FF906C}" srcOrd="0" destOrd="0" presId="urn:microsoft.com/office/officeart/2005/8/layout/process1"/>
    <dgm:cxn modelId="{BBE19D91-872C-4252-8447-416302340E82}" type="presOf" srcId="{65F134AA-BA77-4A7F-ABD2-698080E0F478}" destId="{3791B5B5-0567-48AF-866B-B154C3B152B6}" srcOrd="0" destOrd="0" presId="urn:microsoft.com/office/officeart/2005/8/layout/process1"/>
    <dgm:cxn modelId="{057057A5-AEB9-4443-B533-252CDA4B78DF}" srcId="{EED0EDEF-55F5-4534-943A-00B61556B165}" destId="{960991EE-4743-43F3-93B7-09314FED9B7D}" srcOrd="1" destOrd="0" parTransId="{12B3C53C-9417-421C-9E9E-C50A1D73D4A9}" sibTransId="{E9107656-35BD-43E3-8628-E5C2AC4AB7F8}"/>
    <dgm:cxn modelId="{C394C4AC-9C58-40A4-A092-D314CC7E352C}" type="presOf" srcId="{3E202E09-AC40-4492-92AC-A20963C98DC3}" destId="{F1EFB4E9-F2EA-4560-8F00-70E197767748}" srcOrd="1" destOrd="0" presId="urn:microsoft.com/office/officeart/2005/8/layout/process1"/>
    <dgm:cxn modelId="{D30D6056-446B-4603-9541-8C4B6FE1B9F4}" type="presOf" srcId="{B175C652-7F1E-4D28-8B31-0F445C7A20DE}" destId="{13834C89-F816-4EB2-AC78-C5CE9308A999}" srcOrd="0" destOrd="0" presId="urn:microsoft.com/office/officeart/2005/8/layout/process1"/>
    <dgm:cxn modelId="{F8137AEE-242B-46A4-8391-B87DECB37FC5}" type="presOf" srcId="{EED0EDEF-55F5-4534-943A-00B61556B165}" destId="{F2E8085D-8014-4C61-BA59-1B1EFF9E928A}" srcOrd="0" destOrd="0" presId="urn:microsoft.com/office/officeart/2005/8/layout/process1"/>
    <dgm:cxn modelId="{4A8F49BF-7695-42AB-98D7-5B85E77EFBF7}" type="presOf" srcId="{612D671B-BEE6-43DE-975D-7A006CC097BD}" destId="{3A1F58A4-C4B0-4DB7-949F-647DC2805D3D}" srcOrd="0" destOrd="0" presId="urn:microsoft.com/office/officeart/2005/8/layout/process1"/>
    <dgm:cxn modelId="{537AE2B4-FE3C-4930-9FCF-8F9896989328}" type="presOf" srcId="{774EB702-D1A4-4D78-9233-5196A7B34415}" destId="{06ED77AC-EAA8-4A6B-A6EA-413F170D30B8}" srcOrd="0" destOrd="0" presId="urn:microsoft.com/office/officeart/2005/8/layout/process1"/>
    <dgm:cxn modelId="{9F15A558-4E8A-46D4-AF0A-54162C5474D3}" type="presOf" srcId="{E9107656-35BD-43E3-8628-E5C2AC4AB7F8}" destId="{8065AFCC-0EC3-44B6-B34A-1F57CF2B1A20}" srcOrd="1" destOrd="0" presId="urn:microsoft.com/office/officeart/2005/8/layout/process1"/>
    <dgm:cxn modelId="{84A06638-5EE1-4A2C-A4FD-6D65CF48FCCA}" type="presOf" srcId="{3E202E09-AC40-4492-92AC-A20963C98DC3}" destId="{9B888D35-E4D4-406E-AD4D-F7166F007098}" srcOrd="0" destOrd="0" presId="urn:microsoft.com/office/officeart/2005/8/layout/process1"/>
    <dgm:cxn modelId="{ADB41B9B-7759-4667-90A9-E1F18025E308}" srcId="{EED0EDEF-55F5-4534-943A-00B61556B165}" destId="{B175C652-7F1E-4D28-8B31-0F445C7A20DE}" srcOrd="3" destOrd="0" parTransId="{52ADB8B7-95C9-4895-92D9-7A47367B4017}" sibTransId="{681E4C00-0954-450F-ABA2-5F9F53E876CE}"/>
    <dgm:cxn modelId="{DA39018B-B4F3-4191-A24D-E604FD13F6C7}" type="presOf" srcId="{65F134AA-BA77-4A7F-ABD2-698080E0F478}" destId="{E544D704-EED1-41A9-BE9D-A5DB0F04C34C}" srcOrd="1" destOrd="0" presId="urn:microsoft.com/office/officeart/2005/8/layout/process1"/>
    <dgm:cxn modelId="{2365122E-A186-4D36-93EF-194510667E16}" type="presParOf" srcId="{F2E8085D-8014-4C61-BA59-1B1EFF9E928A}" destId="{3A1F58A4-C4B0-4DB7-949F-647DC2805D3D}" srcOrd="0" destOrd="0" presId="urn:microsoft.com/office/officeart/2005/8/layout/process1"/>
    <dgm:cxn modelId="{8D795A80-A2FA-4F92-A9F5-E90EBC8227A7}" type="presParOf" srcId="{F2E8085D-8014-4C61-BA59-1B1EFF9E928A}" destId="{9B888D35-E4D4-406E-AD4D-F7166F007098}" srcOrd="1" destOrd="0" presId="urn:microsoft.com/office/officeart/2005/8/layout/process1"/>
    <dgm:cxn modelId="{5D900BD5-4F53-4808-8800-1AB0E915981A}" type="presParOf" srcId="{9B888D35-E4D4-406E-AD4D-F7166F007098}" destId="{F1EFB4E9-F2EA-4560-8F00-70E197767748}" srcOrd="0" destOrd="0" presId="urn:microsoft.com/office/officeart/2005/8/layout/process1"/>
    <dgm:cxn modelId="{CAAC9394-3D88-43C5-9524-030937E52818}" type="presParOf" srcId="{F2E8085D-8014-4C61-BA59-1B1EFF9E928A}" destId="{E205FFA3-4036-46E4-8776-E1A5D7FF906C}" srcOrd="2" destOrd="0" presId="urn:microsoft.com/office/officeart/2005/8/layout/process1"/>
    <dgm:cxn modelId="{D63F2D16-03A0-44E9-98C1-8EA501087571}" type="presParOf" srcId="{F2E8085D-8014-4C61-BA59-1B1EFF9E928A}" destId="{8538AAC5-FA9B-4DA4-83D2-018CB7FF5110}" srcOrd="3" destOrd="0" presId="urn:microsoft.com/office/officeart/2005/8/layout/process1"/>
    <dgm:cxn modelId="{0859D984-4E7C-49E5-BA96-3CD0C9DAFFF7}" type="presParOf" srcId="{8538AAC5-FA9B-4DA4-83D2-018CB7FF5110}" destId="{8065AFCC-0EC3-44B6-B34A-1F57CF2B1A20}" srcOrd="0" destOrd="0" presId="urn:microsoft.com/office/officeart/2005/8/layout/process1"/>
    <dgm:cxn modelId="{271C4DAB-C6C1-423A-BEB0-D7D8416FED0D}" type="presParOf" srcId="{F2E8085D-8014-4C61-BA59-1B1EFF9E928A}" destId="{06ED77AC-EAA8-4A6B-A6EA-413F170D30B8}" srcOrd="4" destOrd="0" presId="urn:microsoft.com/office/officeart/2005/8/layout/process1"/>
    <dgm:cxn modelId="{CC99C833-9A6C-408F-8E68-6A26144D0AEE}" type="presParOf" srcId="{F2E8085D-8014-4C61-BA59-1B1EFF9E928A}" destId="{3791B5B5-0567-48AF-866B-B154C3B152B6}" srcOrd="5" destOrd="0" presId="urn:microsoft.com/office/officeart/2005/8/layout/process1"/>
    <dgm:cxn modelId="{12A8CF43-AE57-4658-A7D0-F670673ED8A7}" type="presParOf" srcId="{3791B5B5-0567-48AF-866B-B154C3B152B6}" destId="{E544D704-EED1-41A9-BE9D-A5DB0F04C34C}" srcOrd="0" destOrd="0" presId="urn:microsoft.com/office/officeart/2005/8/layout/process1"/>
    <dgm:cxn modelId="{F89F0C49-8A14-4554-9537-29E443E9E36E}" type="presParOf" srcId="{F2E8085D-8014-4C61-BA59-1B1EFF9E928A}" destId="{13834C89-F816-4EB2-AC78-C5CE9308A999}"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1F58A4-C4B0-4DB7-949F-647DC2805D3D}">
      <dsp:nvSpPr>
        <dsp:cNvPr id="0" name=""/>
        <dsp:cNvSpPr/>
      </dsp:nvSpPr>
      <dsp:spPr>
        <a:xfrm>
          <a:off x="0" y="1666768"/>
          <a:ext cx="1674098" cy="10044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sv-SE" sz="2000" kern="1200" dirty="0" smtClean="0"/>
            <a:t>Rehabplan</a:t>
          </a:r>
          <a:endParaRPr lang="sv-SE" sz="2000" kern="1200" dirty="0"/>
        </a:p>
      </dsp:txBody>
      <dsp:txXfrm>
        <a:off x="29420" y="1696188"/>
        <a:ext cx="1615258" cy="945618"/>
      </dsp:txXfrm>
    </dsp:sp>
    <dsp:sp modelId="{9B888D35-E4D4-406E-AD4D-F7166F007098}">
      <dsp:nvSpPr>
        <dsp:cNvPr id="0" name=""/>
        <dsp:cNvSpPr/>
      </dsp:nvSpPr>
      <dsp:spPr>
        <a:xfrm rot="77642">
          <a:off x="1831594" y="1987648"/>
          <a:ext cx="334067" cy="4151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sv-SE" sz="1800" kern="1200"/>
        </a:p>
      </dsp:txBody>
      <dsp:txXfrm>
        <a:off x="1831607" y="2069551"/>
        <a:ext cx="233847" cy="249106"/>
      </dsp:txXfrm>
    </dsp:sp>
    <dsp:sp modelId="{E205FFA3-4036-46E4-8776-E1A5D7FF906C}">
      <dsp:nvSpPr>
        <dsp:cNvPr id="0" name=""/>
        <dsp:cNvSpPr/>
      </dsp:nvSpPr>
      <dsp:spPr>
        <a:xfrm>
          <a:off x="2304254" y="1718819"/>
          <a:ext cx="1674098" cy="10044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sv-SE" sz="2200" kern="1200" dirty="0" smtClean="0"/>
            <a:t>Remiss</a:t>
          </a:r>
          <a:endParaRPr lang="sv-SE" sz="2200" kern="1200" dirty="0"/>
        </a:p>
      </dsp:txBody>
      <dsp:txXfrm>
        <a:off x="2333674" y="1748239"/>
        <a:ext cx="1615258" cy="945618"/>
      </dsp:txXfrm>
    </dsp:sp>
    <dsp:sp modelId="{8538AAC5-FA9B-4DA4-83D2-018CB7FF5110}">
      <dsp:nvSpPr>
        <dsp:cNvPr id="0" name=""/>
        <dsp:cNvSpPr/>
      </dsp:nvSpPr>
      <dsp:spPr>
        <a:xfrm rot="10070">
          <a:off x="4135890" y="2016863"/>
          <a:ext cx="333984" cy="4151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sv-SE" sz="1800" kern="1200"/>
        </a:p>
      </dsp:txBody>
      <dsp:txXfrm>
        <a:off x="4135890" y="2099751"/>
        <a:ext cx="233789" cy="249106"/>
      </dsp:txXfrm>
    </dsp:sp>
    <dsp:sp modelId="{06ED77AC-EAA8-4A6B-A6EA-413F170D30B8}">
      <dsp:nvSpPr>
        <dsp:cNvPr id="0" name=""/>
        <dsp:cNvSpPr/>
      </dsp:nvSpPr>
      <dsp:spPr>
        <a:xfrm>
          <a:off x="4608509" y="1687741"/>
          <a:ext cx="1674098" cy="10801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sv-SE" sz="2200" kern="1200" dirty="0" smtClean="0"/>
            <a:t>Kultur på recept</a:t>
          </a:r>
          <a:endParaRPr lang="sv-SE" sz="2200" kern="1200" dirty="0"/>
        </a:p>
      </dsp:txBody>
      <dsp:txXfrm>
        <a:off x="4640144" y="1719376"/>
        <a:ext cx="1610828" cy="1016844"/>
      </dsp:txXfrm>
    </dsp:sp>
    <dsp:sp modelId="{3791B5B5-0567-48AF-866B-B154C3B152B6}">
      <dsp:nvSpPr>
        <dsp:cNvPr id="0" name=""/>
        <dsp:cNvSpPr/>
      </dsp:nvSpPr>
      <dsp:spPr>
        <a:xfrm rot="24398">
          <a:off x="6458145" y="2028717"/>
          <a:ext cx="372159" cy="4151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sv-SE" sz="1800" kern="1200"/>
        </a:p>
      </dsp:txBody>
      <dsp:txXfrm>
        <a:off x="6458146" y="2111356"/>
        <a:ext cx="260511" cy="249106"/>
      </dsp:txXfrm>
    </dsp:sp>
    <dsp:sp modelId="{13834C89-F816-4EB2-AC78-C5CE9308A999}">
      <dsp:nvSpPr>
        <dsp:cNvPr id="0" name=""/>
        <dsp:cNvSpPr/>
      </dsp:nvSpPr>
      <dsp:spPr>
        <a:xfrm>
          <a:off x="6984777" y="1742434"/>
          <a:ext cx="1674098" cy="10044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sv-SE" sz="2200" kern="1200" dirty="0" smtClean="0"/>
            <a:t>Utvärdering </a:t>
          </a:r>
          <a:endParaRPr lang="sv-SE" sz="2200" kern="1200" dirty="0"/>
        </a:p>
      </dsp:txBody>
      <dsp:txXfrm>
        <a:off x="7014197" y="1771854"/>
        <a:ext cx="1615258" cy="94561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D3EB01-6E22-4DEB-B841-4D79A5CD98D8}" type="datetimeFigureOut">
              <a:rPr lang="sv-SE" smtClean="0"/>
              <a:t>2014-09-09</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7762CC-AA2E-48BC-806B-EB3237609B00}" type="slidenum">
              <a:rPr lang="sv-SE" smtClean="0"/>
              <a:t>‹#›</a:t>
            </a:fld>
            <a:endParaRPr lang="sv-SE"/>
          </a:p>
        </p:txBody>
      </p:sp>
    </p:spTree>
    <p:extLst>
      <p:ext uri="{BB962C8B-B14F-4D97-AF65-F5344CB8AC3E}">
        <p14:creationId xmlns:p14="http://schemas.microsoft.com/office/powerpoint/2010/main" val="1468714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A97762CC-AA2E-48BC-806B-EB3237609B00}" type="slidenum">
              <a:rPr lang="sv-SE" smtClean="0"/>
              <a:t>1</a:t>
            </a:fld>
            <a:endParaRPr lang="sv-SE"/>
          </a:p>
        </p:txBody>
      </p:sp>
    </p:spTree>
    <p:extLst>
      <p:ext uri="{BB962C8B-B14F-4D97-AF65-F5344CB8AC3E}">
        <p14:creationId xmlns:p14="http://schemas.microsoft.com/office/powerpoint/2010/main" val="1682242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Platshållare för bildobjekt 1"/>
          <p:cNvSpPr>
            <a:spLocks noGrp="1" noRot="1" noChangeAspect="1" noTextEdit="1"/>
          </p:cNvSpPr>
          <p:nvPr>
            <p:ph type="sldImg"/>
          </p:nvPr>
        </p:nvSpPr>
        <p:spPr>
          <a:ln/>
        </p:spPr>
      </p:sp>
      <p:sp>
        <p:nvSpPr>
          <p:cNvPr id="88067" name="Platshållare för anteckninga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sv-SE" dirty="0">
              <a:latin typeface="Calibri" charset="0"/>
            </a:endParaRPr>
          </a:p>
        </p:txBody>
      </p:sp>
      <p:sp>
        <p:nvSpPr>
          <p:cNvPr id="88068" name="Platshållare för bildnumm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Arial" pitchFamily="34" charset="0"/>
                <a:ea typeface="ＭＳ Ｐゴシック" pitchFamily="34" charset="-128"/>
              </a:defRPr>
            </a:lvl1pPr>
            <a:lvl2pPr marL="742857" indent="-285714" eaLnBrk="0" hangingPunct="0">
              <a:defRPr sz="2400">
                <a:solidFill>
                  <a:schemeClr val="tx1"/>
                </a:solidFill>
                <a:latin typeface="Arial" pitchFamily="34" charset="0"/>
                <a:ea typeface="ＭＳ Ｐゴシック" pitchFamily="34" charset="-128"/>
              </a:defRPr>
            </a:lvl2pPr>
            <a:lvl3pPr marL="1142857" indent="-228571" eaLnBrk="0" hangingPunct="0">
              <a:defRPr sz="2400">
                <a:solidFill>
                  <a:schemeClr val="tx1"/>
                </a:solidFill>
                <a:latin typeface="Arial" pitchFamily="34" charset="0"/>
                <a:ea typeface="ＭＳ Ｐゴシック" pitchFamily="34" charset="-128"/>
              </a:defRPr>
            </a:lvl3pPr>
            <a:lvl4pPr marL="1599999" indent="-228571" eaLnBrk="0" hangingPunct="0">
              <a:defRPr sz="2400">
                <a:solidFill>
                  <a:schemeClr val="tx1"/>
                </a:solidFill>
                <a:latin typeface="Arial" pitchFamily="34" charset="0"/>
                <a:ea typeface="ＭＳ Ｐゴシック" pitchFamily="34" charset="-128"/>
              </a:defRPr>
            </a:lvl4pPr>
            <a:lvl5pPr marL="2057142" indent="-228571" eaLnBrk="0" hangingPunct="0">
              <a:defRPr sz="2400">
                <a:solidFill>
                  <a:schemeClr val="tx1"/>
                </a:solidFill>
                <a:latin typeface="Arial" pitchFamily="34" charset="0"/>
                <a:ea typeface="ＭＳ Ｐゴシック" pitchFamily="34" charset="-128"/>
              </a:defRPr>
            </a:lvl5pPr>
            <a:lvl6pPr marL="2514285" indent="-228571"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427" indent="-228571"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8570" indent="-228571"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5712" indent="-228571"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FBA602A8-911E-44F8-B63D-FE52F7E01CEF}" type="slidenum">
              <a:rPr lang="sv-SE" sz="1200">
                <a:solidFill>
                  <a:prstClr val="black"/>
                </a:solidFill>
              </a:rPr>
              <a:pPr eaLnBrk="1" hangingPunct="1">
                <a:defRPr/>
              </a:pPr>
              <a:t>2</a:t>
            </a:fld>
            <a:endParaRPr lang="sv-SE" sz="120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Platshållare för bildobjekt 1"/>
          <p:cNvSpPr>
            <a:spLocks noGrp="1" noRot="1" noChangeAspect="1" noTextEdit="1"/>
          </p:cNvSpPr>
          <p:nvPr>
            <p:ph type="sldImg"/>
          </p:nvPr>
        </p:nvSpPr>
        <p:spPr>
          <a:ln/>
        </p:spPr>
      </p:sp>
      <p:sp>
        <p:nvSpPr>
          <p:cNvPr id="98307" name="Platshållare för anteckninga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sv-SE">
              <a:latin typeface="Calibri" charset="0"/>
            </a:endParaRPr>
          </a:p>
        </p:txBody>
      </p:sp>
      <p:sp>
        <p:nvSpPr>
          <p:cNvPr id="98308" name="Platshållare för bildnumm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37452B3D-DAEA-486C-B7ED-2312E9DA725F}" type="slidenum">
              <a:rPr lang="sv-SE" sz="1200" smtClean="0">
                <a:solidFill>
                  <a:prstClr val="black"/>
                </a:solidFill>
              </a:rPr>
              <a:pPr eaLnBrk="1" hangingPunct="1">
                <a:defRPr/>
              </a:pPr>
              <a:t>7</a:t>
            </a:fld>
            <a:endParaRPr lang="sv-SE" sz="1200" smtClean="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Platshållare för bildobjekt 1"/>
          <p:cNvSpPr>
            <a:spLocks noGrp="1" noRot="1" noChangeAspect="1" noTextEdit="1"/>
          </p:cNvSpPr>
          <p:nvPr>
            <p:ph type="sldImg"/>
          </p:nvPr>
        </p:nvSpPr>
        <p:spPr>
          <a:ln/>
        </p:spPr>
      </p:sp>
      <p:sp>
        <p:nvSpPr>
          <p:cNvPr id="99331" name="Platshållare för anteckninga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defTabSz="917575">
              <a:defRPr/>
            </a:pPr>
            <a:r>
              <a:rPr lang="sv-SE" smtClean="0">
                <a:ea typeface="ＭＳ Ｐゴシック" pitchFamily="34" charset="-128"/>
              </a:rPr>
              <a:t>Forskning visar att psykisk ohälsa bland unga flickor har  mer än fördubblats de senaste tio åren.</a:t>
            </a:r>
          </a:p>
          <a:p>
            <a:pPr defTabSz="917575">
              <a:defRPr/>
            </a:pPr>
            <a:r>
              <a:rPr lang="sv-SE" smtClean="0">
                <a:ea typeface="ＭＳ Ｐゴシック" pitchFamily="34" charset="-128"/>
              </a:rPr>
              <a:t>och statistik visar att 40 procent av svenska tjejer i högstadie- och gymnasieåldern har psykosomatiska problem såsom magont, huvudvärk och sömnproblem. Studie: 160 flickor mellan 13-18 år</a:t>
            </a:r>
          </a:p>
          <a:p>
            <a:pPr defTabSz="917575">
              <a:defRPr/>
            </a:pPr>
            <a:r>
              <a:rPr lang="sv-SE" smtClean="0">
                <a:ea typeface="ＭＳ Ｐゴシック" pitchFamily="34" charset="-128"/>
              </a:rPr>
              <a:t> Trots att studien är avslutad kan jag fortfarande få mail från flickor som berättar hur mycket dansinterventionen betydde för dem.</a:t>
            </a:r>
          </a:p>
          <a:p>
            <a:pPr defTabSz="917575">
              <a:defRPr/>
            </a:pPr>
            <a:endParaRPr lang="sv-SE" smtClean="0">
              <a:ea typeface="ＭＳ Ｐゴシック" pitchFamily="34" charset="-128"/>
            </a:endParaRPr>
          </a:p>
        </p:txBody>
      </p:sp>
      <p:sp>
        <p:nvSpPr>
          <p:cNvPr id="99332" name="Platshållare för bildnumm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B382561B-6746-4943-9689-6A660E67F97B}" type="slidenum">
              <a:rPr lang="sv-SE" sz="1200" smtClean="0">
                <a:solidFill>
                  <a:prstClr val="black"/>
                </a:solidFill>
              </a:rPr>
              <a:pPr eaLnBrk="1" hangingPunct="1">
                <a:defRPr/>
              </a:pPr>
              <a:t>8</a:t>
            </a:fld>
            <a:endParaRPr lang="sv-SE" sz="1200" smtClean="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TextEdit="1"/>
          </p:cNvSpPr>
          <p:nvPr>
            <p:ph type="sldImg"/>
          </p:nvPr>
        </p:nvSpPr>
        <p:spPr>
          <a:ln/>
        </p:spPr>
      </p:sp>
      <p:sp>
        <p:nvSpPr>
          <p:cNvPr id="105475" name="Rectangle 3"/>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sv-SE" dirty="0" smtClean="0">
                <a:ea typeface="ＭＳ Ｐゴシック" pitchFamily="34" charset="-128"/>
              </a:rPr>
              <a:t>Dessa professorer har lagt grunden gällande naturens läkande kraft.</a:t>
            </a:r>
          </a:p>
          <a:p>
            <a:pPr>
              <a:defRPr/>
            </a:pPr>
            <a:r>
              <a:rPr lang="sv-SE" dirty="0" smtClean="0">
                <a:ea typeface="ＭＳ Ｐゴシック" pitchFamily="34" charset="-128"/>
              </a:rPr>
              <a:t>Kaplan vildmarksprojekt, noga med att poängtera att de talar om naturen i vid bemärkelse och inte bara vildmark även tex parker, grönområde, gräsmattor, trädgårdar även träden längs städernas gator.</a:t>
            </a:r>
          </a:p>
          <a:p>
            <a:pPr>
              <a:defRPr/>
            </a:pPr>
            <a:r>
              <a:rPr lang="sv-SE" dirty="0" smtClean="0">
                <a:ea typeface="ＭＳ Ｐゴシック" pitchFamily="34" charset="-128"/>
              </a:rPr>
              <a:t>Roger Ulrich visar på att det kan räcka att se ut över </a:t>
            </a:r>
            <a:r>
              <a:rPr lang="sv-SE" dirty="0" err="1" smtClean="0">
                <a:ea typeface="ＭＳ Ｐゴシック" pitchFamily="34" charset="-128"/>
              </a:rPr>
              <a:t>parket</a:t>
            </a:r>
            <a:r>
              <a:rPr lang="sv-SE" dirty="0" smtClean="0">
                <a:ea typeface="ＭＳ Ｐゴシック" pitchFamily="34" charset="-128"/>
              </a:rPr>
              <a:t> och grönt. Även använda sig av naturfoto, naturfilm.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TextEdit="1"/>
          </p:cNvSpPr>
          <p:nvPr>
            <p:ph type="sldImg"/>
          </p:nvPr>
        </p:nvSpPr>
        <p:spPr>
          <a:ln/>
        </p:spPr>
      </p:sp>
      <p:sp>
        <p:nvSpPr>
          <p:cNvPr id="124931" name="Rectangle 3"/>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sv-SE">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Platshållare för bildobjekt 1"/>
          <p:cNvSpPr>
            <a:spLocks noGrp="1" noRot="1" noChangeAspect="1" noTextEdit="1"/>
          </p:cNvSpPr>
          <p:nvPr>
            <p:ph type="sldImg"/>
          </p:nvPr>
        </p:nvSpPr>
        <p:spPr>
          <a:ln/>
        </p:spPr>
      </p:sp>
      <p:sp>
        <p:nvSpPr>
          <p:cNvPr id="119811" name="Platshållare för anteckninga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sv-SE">
              <a:latin typeface="Calibri" charset="0"/>
            </a:endParaRPr>
          </a:p>
        </p:txBody>
      </p:sp>
      <p:sp>
        <p:nvSpPr>
          <p:cNvPr id="119812" name="Platshållare för bildnumm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17A3AA8E-777C-41A3-88B7-E4C01EA2FFE1}" type="slidenum">
              <a:rPr lang="sv-SE" sz="1200" smtClean="0">
                <a:solidFill>
                  <a:prstClr val="black"/>
                </a:solidFill>
              </a:rPr>
              <a:pPr eaLnBrk="1" hangingPunct="1">
                <a:defRPr/>
              </a:pPr>
              <a:t>13</a:t>
            </a:fld>
            <a:endParaRPr lang="sv-SE" sz="1200" smtClean="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TextEdit="1"/>
          </p:cNvSpPr>
          <p:nvPr>
            <p:ph type="sldImg"/>
          </p:nvPr>
        </p:nvSpPr>
        <p:spPr>
          <a:ln/>
        </p:spPr>
      </p:sp>
      <p:sp>
        <p:nvSpPr>
          <p:cNvPr id="120835" name="Rectangle 3"/>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sv-SE">
                <a:latin typeface="Calibri" charset="0"/>
              </a:rPr>
              <a:t>Dagkirurgen Ryhov</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sv-SE">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Platshållare för bildobjekt 1"/>
          <p:cNvSpPr>
            <a:spLocks noGrp="1" noRot="1" noChangeAspect="1" noTextEdit="1"/>
          </p:cNvSpPr>
          <p:nvPr>
            <p:ph type="sldImg"/>
          </p:nvPr>
        </p:nvSpPr>
        <p:spPr>
          <a:ln/>
        </p:spPr>
      </p:sp>
      <p:sp>
        <p:nvSpPr>
          <p:cNvPr id="125955" name="Platshållare för anteckninga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sv-SE">
              <a:latin typeface="Calibri" charset="0"/>
            </a:endParaRPr>
          </a:p>
        </p:txBody>
      </p:sp>
      <p:sp>
        <p:nvSpPr>
          <p:cNvPr id="125956" name="Platshållare för bildnumm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BF23C8AA-24EC-4EB5-A4D8-A7D4E8E57559}" type="slidenum">
              <a:rPr lang="sv-SE" sz="1200" smtClean="0">
                <a:solidFill>
                  <a:prstClr val="black"/>
                </a:solidFill>
              </a:rPr>
              <a:pPr eaLnBrk="1" hangingPunct="1">
                <a:defRPr/>
              </a:pPr>
              <a:t>16</a:t>
            </a:fld>
            <a:endParaRPr lang="sv-SE" sz="1200" smtClean="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sv-SE" sz="2000" b="0" i="0" u="none" strike="noStrike" kern="1200" cap="none" spc="0" normalizeH="0" baseline="0" noProof="0" dirty="0" smtClean="0">
                <a:ln>
                  <a:noFill/>
                </a:ln>
                <a:solidFill>
                  <a:srgbClr val="000000"/>
                </a:solidFill>
                <a:effectLst/>
                <a:uLnTx/>
                <a:uFillTx/>
                <a:latin typeface="Arial"/>
                <a:ea typeface="ＭＳ Ｐゴシック" pitchFamily="34" charset="-128"/>
              </a:rPr>
              <a:t>Slingan finns i två längder. </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sv-SE" sz="2000" b="0" i="0" u="none" strike="noStrike" kern="1200" cap="none" spc="0" normalizeH="0" baseline="0" noProof="0" dirty="0" smtClean="0">
                <a:ln>
                  <a:noFill/>
                </a:ln>
                <a:solidFill>
                  <a:srgbClr val="000000"/>
                </a:solidFill>
                <a:effectLst/>
                <a:uLnTx/>
                <a:uFillTx/>
                <a:latin typeface="Arial"/>
                <a:ea typeface="ＭＳ Ｐゴシック" pitchFamily="34" charset="-128"/>
              </a:rPr>
              <a:t>Utmed Slingan finns skyltar Ryhovs ända från1500-talet, växter och djur som lever och växer i området. </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sv-SE" sz="2000" b="0" i="0" u="none" strike="noStrike" kern="1200" cap="none" spc="0" normalizeH="0" baseline="0" noProof="0" dirty="0" smtClean="0">
                <a:ln>
                  <a:noFill/>
                </a:ln>
                <a:solidFill>
                  <a:srgbClr val="000000"/>
                </a:solidFill>
                <a:effectLst/>
                <a:uLnTx/>
                <a:uFillTx/>
                <a:latin typeface="Arial"/>
                <a:ea typeface="ＭＳ Ｐゴシック" pitchFamily="34" charset="-128"/>
              </a:rPr>
              <a:t>Konstverk, skulpturer och växtlighet att vila ögonen på. </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sv-SE" sz="2000" b="0" i="0" u="none" strike="noStrike" kern="1200" cap="none" spc="0" normalizeH="0" baseline="0" noProof="0" dirty="0" smtClean="0">
                <a:ln>
                  <a:noFill/>
                </a:ln>
                <a:solidFill>
                  <a:srgbClr val="000000"/>
                </a:solidFill>
                <a:effectLst/>
                <a:uLnTx/>
                <a:uFillTx/>
                <a:latin typeface="Arial"/>
                <a:ea typeface="ＭＳ Ｐゴシック" pitchFamily="34" charset="-128"/>
              </a:rPr>
              <a:t>Bänkar för vila.</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sv-SE" sz="2000" b="0" i="0" u="none" strike="noStrike" kern="1200" cap="none" spc="0" normalizeH="0" baseline="0" noProof="0" dirty="0" smtClean="0">
                <a:ln>
                  <a:noFill/>
                </a:ln>
                <a:solidFill>
                  <a:srgbClr val="000000"/>
                </a:solidFill>
                <a:effectLst/>
                <a:uLnTx/>
                <a:uFillTx/>
                <a:latin typeface="Arial"/>
                <a:ea typeface="ＭＳ Ｐゴシック" pitchFamily="34" charset="-128"/>
              </a:rPr>
              <a:t>Slingan är till för dig som är patient, anhörig eller du som arbetar på eller besöker Länssjukhuset Ryhov. </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sv-SE" sz="2000" b="0" i="0" u="none" strike="noStrike" kern="1200" cap="none" spc="0" normalizeH="0" baseline="0" noProof="0" dirty="0" smtClean="0">
                <a:ln>
                  <a:noFill/>
                </a:ln>
                <a:solidFill>
                  <a:srgbClr val="000000"/>
                </a:solidFill>
                <a:effectLst/>
                <a:uLnTx/>
                <a:uFillTx/>
                <a:latin typeface="Arial"/>
                <a:ea typeface="ＭＳ Ｐゴシック" pitchFamily="34" charset="-128"/>
              </a:rPr>
              <a:t>Att vistas i naturen är bra för hälsan och tillfrisknandet, naturen får stressnivån att sjunka och ökar koncentrations förmågan.</a:t>
            </a:r>
            <a:endParaRPr lang="sv-SE" dirty="0"/>
          </a:p>
        </p:txBody>
      </p:sp>
      <p:sp>
        <p:nvSpPr>
          <p:cNvPr id="4" name="Platshållare för bildnummer 3"/>
          <p:cNvSpPr>
            <a:spLocks noGrp="1"/>
          </p:cNvSpPr>
          <p:nvPr>
            <p:ph type="sldNum" sz="quarter" idx="10"/>
          </p:nvPr>
        </p:nvSpPr>
        <p:spPr/>
        <p:txBody>
          <a:bodyPr/>
          <a:lstStyle/>
          <a:p>
            <a:fld id="{A97762CC-AA2E-48BC-806B-EB3237609B00}" type="slidenum">
              <a:rPr lang="sv-SE" smtClean="0"/>
              <a:t>17</a:t>
            </a:fld>
            <a:endParaRPr lang="sv-SE"/>
          </a:p>
        </p:txBody>
      </p:sp>
    </p:spTree>
    <p:extLst>
      <p:ext uri="{BB962C8B-B14F-4D97-AF65-F5344CB8AC3E}">
        <p14:creationId xmlns:p14="http://schemas.microsoft.com/office/powerpoint/2010/main" val="3632192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Platshållare för bildobjekt 1"/>
          <p:cNvSpPr>
            <a:spLocks noGrp="1" noRot="1" noChangeAspect="1" noTextEdit="1"/>
          </p:cNvSpPr>
          <p:nvPr>
            <p:ph type="sldImg"/>
          </p:nvPr>
        </p:nvSpPr>
        <p:spPr>
          <a:ln/>
        </p:spPr>
      </p:sp>
      <p:sp>
        <p:nvSpPr>
          <p:cNvPr id="116739" name="Platshållare för anteckninga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sv-SE">
              <a:latin typeface="Calibri" charset="0"/>
            </a:endParaRPr>
          </a:p>
        </p:txBody>
      </p:sp>
      <p:sp>
        <p:nvSpPr>
          <p:cNvPr id="116740" name="Platshållare för bildnumm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1668ADF2-4107-45FF-8AED-FF767C42F492}" type="slidenum">
              <a:rPr lang="sv-SE" sz="1200" smtClean="0">
                <a:solidFill>
                  <a:prstClr val="black"/>
                </a:solidFill>
              </a:rPr>
              <a:pPr eaLnBrk="1" hangingPunct="1">
                <a:defRPr/>
              </a:pPr>
              <a:t>19</a:t>
            </a:fld>
            <a:endParaRPr lang="sv-SE" sz="1200" smtClean="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A97762CC-AA2E-48BC-806B-EB3237609B00}" type="slidenum">
              <a:rPr lang="sv-SE" smtClean="0"/>
              <a:t>20</a:t>
            </a:fld>
            <a:endParaRPr lang="sv-SE"/>
          </a:p>
        </p:txBody>
      </p:sp>
    </p:spTree>
    <p:extLst>
      <p:ext uri="{BB962C8B-B14F-4D97-AF65-F5344CB8AC3E}">
        <p14:creationId xmlns:p14="http://schemas.microsoft.com/office/powerpoint/2010/main" val="30654011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133123" name="Platshållare för anteckningar 2"/>
          <p:cNvSpPr>
            <a:spLocks noGrp="1"/>
          </p:cNvSpPr>
          <p:nvPr>
            <p:ph type="body" idx="1"/>
          </p:nvPr>
        </p:nvSpPr>
        <p:spPr>
          <a:noFill/>
        </p:spPr>
        <p:txBody>
          <a:bodyPr/>
          <a:lstStyle/>
          <a:p>
            <a:endParaRPr lang="sv-SE" smtClean="0"/>
          </a:p>
        </p:txBody>
      </p:sp>
      <p:sp>
        <p:nvSpPr>
          <p:cNvPr id="133124" name="Platshållare för bildnummer 3"/>
          <p:cNvSpPr>
            <a:spLocks noGrp="1"/>
          </p:cNvSpPr>
          <p:nvPr>
            <p:ph type="sldNum" sz="quarter" idx="5"/>
          </p:nvPr>
        </p:nvSpPr>
        <p:spPr>
          <a:noFill/>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71C63567-357B-4268-B44C-16247D662D3B}" type="slidenum">
              <a:rPr lang="sv-SE">
                <a:solidFill>
                  <a:srgbClr val="000000"/>
                </a:solidFill>
              </a:rPr>
              <a:pPr eaLnBrk="1" hangingPunct="1"/>
              <a:t>22</a:t>
            </a:fld>
            <a:endParaRPr lang="sv-SE">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Ewa</a:t>
            </a:r>
            <a:endParaRPr lang="sv-SE" dirty="0"/>
          </a:p>
        </p:txBody>
      </p:sp>
      <p:sp>
        <p:nvSpPr>
          <p:cNvPr id="4" name="Platshållare för bildnummer 3"/>
          <p:cNvSpPr>
            <a:spLocks noGrp="1"/>
          </p:cNvSpPr>
          <p:nvPr>
            <p:ph type="sldNum" sz="quarter" idx="10"/>
          </p:nvPr>
        </p:nvSpPr>
        <p:spPr/>
        <p:txBody>
          <a:bodyPr/>
          <a:lstStyle/>
          <a:p>
            <a:fld id="{E257563B-2130-4A98-8753-9F9E6CE587BE}" type="slidenum">
              <a:rPr lang="sv-SE" smtClean="0">
                <a:solidFill>
                  <a:prstClr val="black"/>
                </a:solidFill>
              </a:rPr>
              <a:pPr/>
              <a:t>26</a:t>
            </a:fld>
            <a:endParaRPr lang="sv-SE">
              <a:solidFill>
                <a:prstClr val="black"/>
              </a:solidFill>
            </a:endParaRPr>
          </a:p>
        </p:txBody>
      </p:sp>
    </p:spTree>
    <p:extLst>
      <p:ext uri="{BB962C8B-B14F-4D97-AF65-F5344CB8AC3E}">
        <p14:creationId xmlns:p14="http://schemas.microsoft.com/office/powerpoint/2010/main" val="2643588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Platshållare för bildobjekt 1"/>
          <p:cNvSpPr>
            <a:spLocks noGrp="1" noRot="1" noChangeAspect="1" noTextEdit="1"/>
          </p:cNvSpPr>
          <p:nvPr>
            <p:ph type="sldImg"/>
          </p:nvPr>
        </p:nvSpPr>
        <p:spPr>
          <a:ln/>
        </p:spPr>
      </p:sp>
      <p:sp>
        <p:nvSpPr>
          <p:cNvPr id="112643" name="Platshållare för anteckninga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sv-SE" dirty="0">
              <a:latin typeface="Calibri" charset="0"/>
            </a:endParaRPr>
          </a:p>
        </p:txBody>
      </p:sp>
      <p:sp>
        <p:nvSpPr>
          <p:cNvPr id="112644" name="Platshållare för bildnumm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4DA660DE-B98E-43A9-89FC-3BCEF1680463}" type="slidenum">
              <a:rPr lang="sv-SE" sz="1200" smtClean="0">
                <a:solidFill>
                  <a:prstClr val="black"/>
                </a:solidFill>
              </a:rPr>
              <a:pPr eaLnBrk="1" hangingPunct="1">
                <a:defRPr/>
              </a:pPr>
              <a:t>28</a:t>
            </a:fld>
            <a:endParaRPr lang="sv-SE" sz="1200" smtClean="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Ewa</a:t>
            </a:r>
            <a:br>
              <a:rPr lang="sv-SE" dirty="0" smtClean="0"/>
            </a:br>
            <a:r>
              <a:rPr lang="sv-SE" dirty="0" smtClean="0"/>
              <a:t>Det börjar bli en ny attityd till äldre. </a:t>
            </a:r>
            <a:r>
              <a:rPr lang="sv-SE" baseline="0" dirty="0" smtClean="0"/>
              <a:t> Bilden av den gamla damen i sin jersey klänning och knut samt med sin stora handväska, den damen får vi  snart fridlysa om vi ska hitta den. Denna bilden gör en mer rättvis bild av hur äldre i vårt samhälle kommer att leva. Det måste vi alla tänka på som möter äldre i vårt jobb eller i föreningar.</a:t>
            </a:r>
            <a:endParaRPr lang="sv-SE" dirty="0"/>
          </a:p>
        </p:txBody>
      </p:sp>
      <p:sp>
        <p:nvSpPr>
          <p:cNvPr id="4" name="Platshållare för bildnummer 3"/>
          <p:cNvSpPr>
            <a:spLocks noGrp="1"/>
          </p:cNvSpPr>
          <p:nvPr>
            <p:ph type="sldNum" sz="quarter" idx="10"/>
          </p:nvPr>
        </p:nvSpPr>
        <p:spPr/>
        <p:txBody>
          <a:bodyPr/>
          <a:lstStyle/>
          <a:p>
            <a:fld id="{E257563B-2130-4A98-8753-9F9E6CE587BE}" type="slidenum">
              <a:rPr lang="sv-SE" smtClean="0">
                <a:solidFill>
                  <a:prstClr val="black"/>
                </a:solidFill>
              </a:rPr>
              <a:pPr/>
              <a:t>30</a:t>
            </a:fld>
            <a:endParaRPr lang="sv-SE">
              <a:solidFill>
                <a:prstClr val="black"/>
              </a:solidFill>
            </a:endParaRPr>
          </a:p>
        </p:txBody>
      </p:sp>
    </p:spTree>
    <p:extLst>
      <p:ext uri="{BB962C8B-B14F-4D97-AF65-F5344CB8AC3E}">
        <p14:creationId xmlns:p14="http://schemas.microsoft.com/office/powerpoint/2010/main" val="743478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A97762CC-AA2E-48BC-806B-EB3237609B00}" type="slidenum">
              <a:rPr lang="sv-SE" smtClean="0">
                <a:solidFill>
                  <a:prstClr val="black"/>
                </a:solidFill>
              </a:rPr>
              <a:pPr/>
              <a:t>31</a:t>
            </a:fld>
            <a:endParaRPr lang="sv-SE">
              <a:solidFill>
                <a:prstClr val="black"/>
              </a:solidFill>
            </a:endParaRPr>
          </a:p>
        </p:txBody>
      </p:sp>
    </p:spTree>
    <p:extLst>
      <p:ext uri="{BB962C8B-B14F-4D97-AF65-F5344CB8AC3E}">
        <p14:creationId xmlns:p14="http://schemas.microsoft.com/office/powerpoint/2010/main" val="3194068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Kulturrådet pengar 2011-2013</a:t>
            </a:r>
            <a:endParaRPr lang="sv-SE" dirty="0"/>
          </a:p>
        </p:txBody>
      </p:sp>
      <p:sp>
        <p:nvSpPr>
          <p:cNvPr id="4" name="Platshållare för bildnummer 3"/>
          <p:cNvSpPr>
            <a:spLocks noGrp="1"/>
          </p:cNvSpPr>
          <p:nvPr>
            <p:ph type="sldNum" sz="quarter" idx="10"/>
          </p:nvPr>
        </p:nvSpPr>
        <p:spPr/>
        <p:txBody>
          <a:bodyPr/>
          <a:lstStyle/>
          <a:p>
            <a:fld id="{A97762CC-AA2E-48BC-806B-EB3237609B00}" type="slidenum">
              <a:rPr lang="sv-SE" smtClean="0">
                <a:solidFill>
                  <a:prstClr val="black"/>
                </a:solidFill>
              </a:rPr>
              <a:pPr/>
              <a:t>34</a:t>
            </a:fld>
            <a:endParaRPr lang="sv-SE">
              <a:solidFill>
                <a:prstClr val="black"/>
              </a:solidFill>
            </a:endParaRPr>
          </a:p>
        </p:txBody>
      </p:sp>
    </p:spTree>
    <p:extLst>
      <p:ext uri="{BB962C8B-B14F-4D97-AF65-F5344CB8AC3E}">
        <p14:creationId xmlns:p14="http://schemas.microsoft.com/office/powerpoint/2010/main" val="3394992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Platshållare för bildobjekt 1"/>
          <p:cNvSpPr>
            <a:spLocks noGrp="1" noRot="1" noChangeAspect="1" noTextEdit="1"/>
          </p:cNvSpPr>
          <p:nvPr>
            <p:ph type="sldImg"/>
          </p:nvPr>
        </p:nvSpPr>
        <p:spPr>
          <a:ln/>
        </p:spPr>
      </p:sp>
      <p:sp>
        <p:nvSpPr>
          <p:cNvPr id="102403" name="Platshållare för anteckninga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sv-SE" i="1" smtClean="0">
                <a:ea typeface="ＭＳ Ｐゴシック" pitchFamily="34" charset="-128"/>
              </a:rPr>
              <a:t>Möten med Minnen </a:t>
            </a:r>
            <a:r>
              <a:rPr lang="sv-SE" smtClean="0">
                <a:ea typeface="ＭＳ Ｐゴシック" pitchFamily="34" charset="-128"/>
              </a:rPr>
              <a:t>eller en kraftigt förbättrad självkänsla.</a:t>
            </a:r>
          </a:p>
          <a:p>
            <a:pPr>
              <a:defRPr/>
            </a:pPr>
            <a:r>
              <a:rPr lang="sv-SE" smtClean="0">
                <a:ea typeface="ＭＳ Ｐゴシック" pitchFamily="34" charset="-128"/>
              </a:rPr>
              <a:t>Anhöriga och vårdare vittnar</a:t>
            </a:r>
          </a:p>
          <a:p>
            <a:pPr>
              <a:defRPr/>
            </a:pPr>
            <a:r>
              <a:rPr lang="sv-SE" smtClean="0">
                <a:ea typeface="ＭＳ Ｐゴシック" pitchFamily="34" charset="-128"/>
              </a:rPr>
              <a:t>också om ett bättre och jämnare</a:t>
            </a:r>
          </a:p>
          <a:p>
            <a:pPr>
              <a:defRPr/>
            </a:pPr>
            <a:r>
              <a:rPr lang="sv-SE" smtClean="0">
                <a:ea typeface="ＭＳ Ｐゴシック" pitchFamily="34" charset="-128"/>
              </a:rPr>
              <a:t>humör hos de sjuka efter museibesöken.</a:t>
            </a:r>
          </a:p>
          <a:p>
            <a:pPr>
              <a:defRPr/>
            </a:pPr>
            <a:r>
              <a:rPr lang="sv-SE" smtClean="0">
                <a:ea typeface="ＭＳ Ｐゴシック" pitchFamily="34" charset="-128"/>
              </a:rPr>
              <a:t>Uppfattningen har varit</a:t>
            </a:r>
          </a:p>
          <a:p>
            <a:pPr>
              <a:defRPr/>
            </a:pPr>
            <a:r>
              <a:rPr lang="sv-SE" smtClean="0">
                <a:ea typeface="ＭＳ Ｐゴシック" pitchFamily="34" charset="-128"/>
              </a:rPr>
              <a:t>att projektet motverkar den</a:t>
            </a:r>
          </a:p>
          <a:p>
            <a:pPr>
              <a:defRPr/>
            </a:pPr>
            <a:r>
              <a:rPr lang="sv-SE" smtClean="0">
                <a:ea typeface="ＭＳ Ｐゴシック" pitchFamily="34" charset="-128"/>
              </a:rPr>
              <a:t>sociala isolering som ofta blir</a:t>
            </a:r>
          </a:p>
          <a:p>
            <a:pPr>
              <a:defRPr/>
            </a:pPr>
            <a:r>
              <a:rPr lang="sv-SE" smtClean="0">
                <a:ea typeface="ＭＳ Ｐゴシック" pitchFamily="34" charset="-128"/>
              </a:rPr>
              <a:t>en följd av demenssjukdom.</a:t>
            </a:r>
          </a:p>
          <a:p>
            <a:pPr>
              <a:defRPr/>
            </a:pPr>
            <a:r>
              <a:rPr lang="nn-NO" smtClean="0">
                <a:ea typeface="ＭＳ Ｐゴシック" pitchFamily="34" charset="-128"/>
              </a:rPr>
              <a:t>Laurel Humble, </a:t>
            </a:r>
            <a:r>
              <a:rPr lang="nn-NO" i="1" smtClean="0">
                <a:ea typeface="ＭＳ Ｐゴシック" pitchFamily="34" charset="-128"/>
              </a:rPr>
              <a:t>Meet Me </a:t>
            </a:r>
            <a:r>
              <a:rPr lang="nn-NO" smtClean="0">
                <a:ea typeface="ＭＳ Ｐゴシック" pitchFamily="34" charset="-128"/>
              </a:rPr>
              <a:t>at MoMA GODA RESULTAT PÅ</a:t>
            </a:r>
          </a:p>
          <a:p>
            <a:pPr>
              <a:defRPr/>
            </a:pPr>
            <a:r>
              <a:rPr lang="sv-SE" smtClean="0">
                <a:ea typeface="ＭＳ Ｐゴシック" pitchFamily="34" charset="-128"/>
              </a:rPr>
              <a:t>MOMA I NEW YORK</a:t>
            </a:r>
          </a:p>
        </p:txBody>
      </p:sp>
      <p:sp>
        <p:nvSpPr>
          <p:cNvPr id="102404" name="Platshållare för bildnumm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8A450570-5ED6-4CA6-878C-666B7A4F42DE}" type="slidenum">
              <a:rPr lang="sv-SE" sz="1200" smtClean="0">
                <a:solidFill>
                  <a:prstClr val="black"/>
                </a:solidFill>
              </a:rPr>
              <a:pPr eaLnBrk="1" hangingPunct="1">
                <a:defRPr/>
              </a:pPr>
              <a:t>35</a:t>
            </a:fld>
            <a:endParaRPr lang="sv-SE" sz="1200" smtClean="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A97762CC-AA2E-48BC-806B-EB3237609B00}" type="slidenum">
              <a:rPr lang="sv-SE" smtClean="0">
                <a:solidFill>
                  <a:prstClr val="black"/>
                </a:solidFill>
              </a:rPr>
              <a:pPr/>
              <a:t>37</a:t>
            </a:fld>
            <a:endParaRPr lang="sv-SE">
              <a:solidFill>
                <a:prstClr val="black"/>
              </a:solidFill>
            </a:endParaRPr>
          </a:p>
        </p:txBody>
      </p:sp>
    </p:spTree>
    <p:extLst>
      <p:ext uri="{BB962C8B-B14F-4D97-AF65-F5344CB8AC3E}">
        <p14:creationId xmlns:p14="http://schemas.microsoft.com/office/powerpoint/2010/main" val="361224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Streaming – digital anal </a:t>
            </a:r>
            <a:endParaRPr lang="sv-SE" dirty="0"/>
          </a:p>
        </p:txBody>
      </p:sp>
      <p:sp>
        <p:nvSpPr>
          <p:cNvPr id="4" name="Platshållare för bildnummer 3"/>
          <p:cNvSpPr>
            <a:spLocks noGrp="1"/>
          </p:cNvSpPr>
          <p:nvPr>
            <p:ph type="sldNum" sz="quarter" idx="10"/>
          </p:nvPr>
        </p:nvSpPr>
        <p:spPr/>
        <p:txBody>
          <a:bodyPr/>
          <a:lstStyle/>
          <a:p>
            <a:fld id="{A97762CC-AA2E-48BC-806B-EB3237609B00}" type="slidenum">
              <a:rPr lang="sv-SE" smtClean="0"/>
              <a:t>42</a:t>
            </a:fld>
            <a:endParaRPr lang="sv-SE"/>
          </a:p>
        </p:txBody>
      </p:sp>
    </p:spTree>
    <p:extLst>
      <p:ext uri="{BB962C8B-B14F-4D97-AF65-F5344CB8AC3E}">
        <p14:creationId xmlns:p14="http://schemas.microsoft.com/office/powerpoint/2010/main" val="3885081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smtClean="0"/>
              <a:t>Science tells us that humans are hard-wired to respond to music. What better proof than to watch the magic spell it casts on Henry, an old man languishing in a nursing home? In this video, a trailer for "Alive Inside," a new documentary featuring famed neurologist Oliver Sacks, Henry sits in a wheelchair, depressed, dead to the world around him. Then he's given some ear phones, and the music from his era begins to play. Instantly, he lights up. His eyes pop open wide and his body begins to rock. Henry is no longer in the present. The music has transported him back. For a moment in time, he's young again.</a:t>
            </a:r>
          </a:p>
          <a:p>
            <a:r>
              <a:rPr lang="sv-SE" dirty="0" smtClean="0"/>
              <a:t>Oliver Sacks, professor i neurologi</a:t>
            </a:r>
          </a:p>
          <a:p>
            <a:endParaRPr lang="en-US" dirty="0" smtClean="0"/>
          </a:p>
          <a:p>
            <a:endParaRPr lang="sv-SE" dirty="0"/>
          </a:p>
        </p:txBody>
      </p:sp>
      <p:sp>
        <p:nvSpPr>
          <p:cNvPr id="4" name="Platshållare för bildnummer 3"/>
          <p:cNvSpPr>
            <a:spLocks noGrp="1"/>
          </p:cNvSpPr>
          <p:nvPr>
            <p:ph type="sldNum" sz="quarter" idx="10"/>
          </p:nvPr>
        </p:nvSpPr>
        <p:spPr/>
        <p:txBody>
          <a:bodyPr/>
          <a:lstStyle/>
          <a:p>
            <a:fld id="{A97762CC-AA2E-48BC-806B-EB3237609B00}" type="slidenum">
              <a:rPr lang="sv-SE" smtClean="0"/>
              <a:t>45</a:t>
            </a:fld>
            <a:endParaRPr lang="sv-SE"/>
          </a:p>
        </p:txBody>
      </p:sp>
    </p:spTree>
    <p:extLst>
      <p:ext uri="{BB962C8B-B14F-4D97-AF65-F5344CB8AC3E}">
        <p14:creationId xmlns:p14="http://schemas.microsoft.com/office/powerpoint/2010/main" val="2887684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örstasida med bild">
    <p:spTree>
      <p:nvGrpSpPr>
        <p:cNvPr id="1" name=""/>
        <p:cNvGrpSpPr/>
        <p:nvPr/>
      </p:nvGrpSpPr>
      <p:grpSpPr>
        <a:xfrm>
          <a:off x="0" y="0"/>
          <a:ext cx="0" cy="0"/>
          <a:chOff x="0" y="0"/>
          <a:chExt cx="0" cy="0"/>
        </a:xfrm>
      </p:grpSpPr>
      <p:sp>
        <p:nvSpPr>
          <p:cNvPr id="2" name="Rubrik 1"/>
          <p:cNvSpPr>
            <a:spLocks noGrp="1"/>
          </p:cNvSpPr>
          <p:nvPr>
            <p:ph type="ctrTitle"/>
          </p:nvPr>
        </p:nvSpPr>
        <p:spPr>
          <a:xfrm>
            <a:off x="4644000" y="1800000"/>
            <a:ext cx="4104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a:xfrm>
            <a:off x="7380312" y="5589240"/>
            <a:ext cx="718071" cy="216024"/>
          </a:xfrm>
        </p:spPr>
        <p:txBody>
          <a:bodyPr/>
          <a:lstStyle>
            <a:lvl1pPr algn="r">
              <a:defRPr/>
            </a:lvl1pPr>
          </a:lstStyle>
          <a:p>
            <a:r>
              <a:rPr lang="sv-SE" smtClean="0"/>
              <a:t>2014-03-05</a:t>
            </a:r>
            <a:endParaRPr lang="sv-SE" dirty="0"/>
          </a:p>
        </p:txBody>
      </p:sp>
      <p:sp>
        <p:nvSpPr>
          <p:cNvPr id="5" name="Platshållare för sidfot 4"/>
          <p:cNvSpPr>
            <a:spLocks noGrp="1"/>
          </p:cNvSpPr>
          <p:nvPr>
            <p:ph type="ftr" sz="quarter" idx="11"/>
          </p:nvPr>
        </p:nvSpPr>
        <p:spPr>
          <a:xfrm>
            <a:off x="4572000" y="5230800"/>
            <a:ext cx="4248000" cy="214424"/>
          </a:xfrm>
        </p:spPr>
        <p:txBody>
          <a:bodyPr/>
          <a:lstStyle>
            <a:lvl1pPr algn="r">
              <a:defRPr>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12"/>
          </p:nvPr>
        </p:nvSpPr>
        <p:spPr>
          <a:xfrm>
            <a:off x="8100392" y="5608290"/>
            <a:ext cx="718071" cy="183282"/>
          </a:xfrm>
        </p:spPr>
        <p:txBody>
          <a:bodyPr/>
          <a:lstStyle>
            <a:lvl1pPr algn="r">
              <a:defRPr/>
            </a:lvl1pPr>
          </a:lstStyle>
          <a:p>
            <a:fld id="{6F44378D-1D2D-4DB9-B9D8-A6B719AA0047}" type="slidenum">
              <a:rPr lang="sv-SE" smtClean="0"/>
              <a:pPr/>
              <a:t>‹#›</a:t>
            </a:fld>
            <a:endParaRPr lang="sv-SE"/>
          </a:p>
        </p:txBody>
      </p:sp>
      <p:sp>
        <p:nvSpPr>
          <p:cNvPr id="9" name="Line 11"/>
          <p:cNvSpPr>
            <a:spLocks noChangeShapeType="1"/>
          </p:cNvSpPr>
          <p:nvPr/>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10" name="Line 11"/>
          <p:cNvSpPr>
            <a:spLocks noChangeShapeType="1"/>
          </p:cNvSpPr>
          <p:nvPr userDrawn="1"/>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8" name="Platshållare för bild 7"/>
          <p:cNvSpPr>
            <a:spLocks noGrp="1"/>
          </p:cNvSpPr>
          <p:nvPr>
            <p:ph type="pic" sz="quarter" idx="17" hasCustomPrompt="1"/>
          </p:nvPr>
        </p:nvSpPr>
        <p:spPr>
          <a:xfrm>
            <a:off x="-1" y="856800"/>
            <a:ext cx="4212000" cy="6021288"/>
          </a:xfrm>
        </p:spPr>
        <p:txBody>
          <a:bodyPr/>
          <a:lstStyle>
            <a:lvl1pPr marL="0" indent="0">
              <a:buNone/>
              <a:defRPr/>
            </a:lvl1pPr>
          </a:lstStyle>
          <a:p>
            <a:r>
              <a:rPr lang="sv-SE" dirty="0" smtClean="0"/>
              <a:t>För att infoga bild: </a:t>
            </a:r>
            <a:br>
              <a:rPr lang="sv-SE" dirty="0" smtClean="0"/>
            </a:br>
            <a:r>
              <a:rPr lang="sv-SE" dirty="0" smtClean="0"/>
              <a:t>1) Klicka här för att markera bildramen. </a:t>
            </a:r>
            <a:br>
              <a:rPr lang="sv-SE" dirty="0" smtClean="0"/>
            </a:br>
            <a:r>
              <a:rPr lang="sv-SE" dirty="0" smtClean="0"/>
              <a:t>2a) Välj bild från "Bildbank": Klicka på knappen ”Bildbank” i verktygsfältet ovan. </a:t>
            </a:r>
            <a:br>
              <a:rPr lang="sv-SE" dirty="0" smtClean="0"/>
            </a:br>
            <a:r>
              <a:rPr lang="sv-SE" dirty="0" smtClean="0"/>
              <a:t>2b) Välj bild från egen hårddisk: Klicka på ikonen nedan.</a:t>
            </a:r>
          </a:p>
        </p:txBody>
      </p:sp>
    </p:spTree>
    <p:extLst>
      <p:ext uri="{BB962C8B-B14F-4D97-AF65-F5344CB8AC3E}">
        <p14:creationId xmlns:p14="http://schemas.microsoft.com/office/powerpoint/2010/main" val="109451034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2014-03-05</a:t>
            </a:r>
            <a:endParaRPr lang="sv-SE"/>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12"/>
          </p:nvPr>
        </p:nvSpPr>
        <p:spPr/>
        <p:txBody>
          <a:bodyPr/>
          <a:lstStyle/>
          <a:p>
            <a:fld id="{6F44378D-1D2D-4DB9-B9D8-A6B719AA0047}" type="slidenum">
              <a:rPr lang="sv-SE" smtClean="0"/>
              <a:t>‹#›</a:t>
            </a:fld>
            <a:endParaRPr lang="sv-SE"/>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3"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177287004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örstasida utan bild">
    <p:spTree>
      <p:nvGrpSpPr>
        <p:cNvPr id="1" name=""/>
        <p:cNvGrpSpPr/>
        <p:nvPr/>
      </p:nvGrpSpPr>
      <p:grpSpPr>
        <a:xfrm>
          <a:off x="0" y="0"/>
          <a:ext cx="0" cy="0"/>
          <a:chOff x="0" y="0"/>
          <a:chExt cx="0" cy="0"/>
        </a:xfrm>
      </p:grpSpPr>
      <p:sp>
        <p:nvSpPr>
          <p:cNvPr id="2" name="Rubrik 1"/>
          <p:cNvSpPr>
            <a:spLocks noGrp="1"/>
          </p:cNvSpPr>
          <p:nvPr>
            <p:ph type="ctrTitle"/>
          </p:nvPr>
        </p:nvSpPr>
        <p:spPr>
          <a:xfrm>
            <a:off x="1044000" y="1800000"/>
            <a:ext cx="7200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p:txBody>
          <a:bodyPr/>
          <a:lstStyle/>
          <a:p>
            <a:r>
              <a:rPr lang="sv-SE" smtClean="0"/>
              <a:t>2014-03-05</a:t>
            </a:r>
            <a:endParaRPr lang="sv-SE" dirty="0"/>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12"/>
          </p:nvPr>
        </p:nvSpPr>
        <p:spPr/>
        <p:txBody>
          <a:bodyPr/>
          <a:lstStyle/>
          <a:p>
            <a:fld id="{6F44378D-1D2D-4DB9-B9D8-A6B719AA0047}" type="slidenum">
              <a:rPr lang="sv-SE" smtClean="0"/>
              <a:t>‹#›</a:t>
            </a:fld>
            <a:endParaRPr lang="sv-SE"/>
          </a:p>
        </p:txBody>
      </p:sp>
      <p:sp>
        <p:nvSpPr>
          <p:cNvPr id="8" name="Line 11"/>
          <p:cNvSpPr>
            <a:spLocks noChangeShapeType="1"/>
          </p:cNvSpPr>
          <p:nvPr/>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9"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261235932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text och objek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5" name="Platshållare för datum 4"/>
          <p:cNvSpPr>
            <a:spLocks noGrp="1"/>
          </p:cNvSpPr>
          <p:nvPr>
            <p:ph type="dt" sz="half" idx="10"/>
          </p:nvPr>
        </p:nvSpPr>
        <p:spPr/>
        <p:txBody>
          <a:bodyPr/>
          <a:lstStyle/>
          <a:p>
            <a:r>
              <a:rPr lang="sv-SE" smtClean="0"/>
              <a:t>2014-03-05</a:t>
            </a:r>
            <a:endParaRPr lang="sv-SE"/>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7" name="Platshållare för bildnummer 6"/>
          <p:cNvSpPr>
            <a:spLocks noGrp="1"/>
          </p:cNvSpPr>
          <p:nvPr>
            <p:ph type="sldNum" sz="quarter" idx="12"/>
          </p:nvPr>
        </p:nvSpPr>
        <p:spPr/>
        <p:txBody>
          <a:bodyPr/>
          <a:lstStyle/>
          <a:p>
            <a:fld id="{6F44378D-1D2D-4DB9-B9D8-A6B719AA0047}" type="slidenum">
              <a:rPr lang="sv-SE" smtClean="0"/>
              <a:t>‹#›</a:t>
            </a:fld>
            <a:endParaRPr lang="sv-SE"/>
          </a:p>
        </p:txBody>
      </p:sp>
      <p:sp>
        <p:nvSpPr>
          <p:cNvPr id="8" name="Platshållare för innehåll 7"/>
          <p:cNvSpPr>
            <a:spLocks noGrp="1"/>
          </p:cNvSpPr>
          <p:nvPr>
            <p:ph sz="quarter" idx="14" hasCustomPrompt="1"/>
          </p:nvPr>
        </p:nvSpPr>
        <p:spPr>
          <a:xfrm>
            <a:off x="5004048" y="2780928"/>
            <a:ext cx="3240088" cy="2663577"/>
          </a:xfrm>
        </p:spPr>
        <p:txBody>
          <a:bodyPr/>
          <a:lstStyle>
            <a:lvl1pPr marL="0" indent="0">
              <a:buNone/>
              <a:defRPr/>
            </a:lvl1pPr>
          </a:lstStyle>
          <a:p>
            <a:pPr lvl="0"/>
            <a:r>
              <a:rPr lang="sv-SE" dirty="0" smtClean="0"/>
              <a:t>Klicka här för att infoga objekt</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4"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163198991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objek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72000" y="1411200"/>
            <a:ext cx="7272000" cy="648000"/>
          </a:xfrm>
        </p:spPr>
        <p:txBody>
          <a:bodyPr/>
          <a:lstStyle>
            <a:lvl1pPr>
              <a:defRPr/>
            </a:lvl1pPr>
          </a:lstStyle>
          <a:p>
            <a:r>
              <a:rPr lang="sv-SE" dirty="0" smtClean="0"/>
              <a:t>Klicka här för enradig rubrik</a:t>
            </a:r>
            <a:endParaRPr lang="sv-SE" dirty="0"/>
          </a:p>
        </p:txBody>
      </p:sp>
      <p:sp>
        <p:nvSpPr>
          <p:cNvPr id="5" name="Platshållare för datum 4"/>
          <p:cNvSpPr>
            <a:spLocks noGrp="1"/>
          </p:cNvSpPr>
          <p:nvPr>
            <p:ph type="dt" sz="half" idx="10"/>
          </p:nvPr>
        </p:nvSpPr>
        <p:spPr/>
        <p:txBody>
          <a:bodyPr/>
          <a:lstStyle/>
          <a:p>
            <a:r>
              <a:rPr lang="sv-SE" smtClean="0"/>
              <a:t>2014-03-05</a:t>
            </a:r>
            <a:endParaRPr lang="sv-SE"/>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7" name="Platshållare för bildnummer 6"/>
          <p:cNvSpPr>
            <a:spLocks noGrp="1"/>
          </p:cNvSpPr>
          <p:nvPr>
            <p:ph type="sldNum" sz="quarter" idx="12"/>
          </p:nvPr>
        </p:nvSpPr>
        <p:spPr/>
        <p:txBody>
          <a:bodyPr/>
          <a:lstStyle/>
          <a:p>
            <a:fld id="{6F44378D-1D2D-4DB9-B9D8-A6B719AA0047}" type="slidenum">
              <a:rPr lang="sv-SE" smtClean="0"/>
              <a:t>‹#›</a:t>
            </a:fld>
            <a:endParaRPr lang="sv-SE"/>
          </a:p>
        </p:txBody>
      </p:sp>
      <p:sp>
        <p:nvSpPr>
          <p:cNvPr id="8" name="Platshållare för innehåll 7"/>
          <p:cNvSpPr>
            <a:spLocks noGrp="1"/>
          </p:cNvSpPr>
          <p:nvPr>
            <p:ph sz="quarter" idx="14" hasCustomPrompt="1"/>
          </p:nvPr>
        </p:nvSpPr>
        <p:spPr>
          <a:xfrm>
            <a:off x="1115616" y="2276872"/>
            <a:ext cx="7127875" cy="2590616"/>
          </a:xfrm>
        </p:spPr>
        <p:txBody>
          <a:bodyPr/>
          <a:lstStyle>
            <a:lvl1pPr marL="0" indent="0">
              <a:buNone/>
              <a:defRPr/>
            </a:lvl1pPr>
          </a:lstStyle>
          <a:p>
            <a:pPr lvl="0"/>
            <a:r>
              <a:rPr lang="sv-SE" dirty="0" smtClean="0"/>
              <a:t>Klicka här för att infoga objekt</a:t>
            </a:r>
          </a:p>
        </p:txBody>
      </p:sp>
      <p:sp>
        <p:nvSpPr>
          <p:cNvPr id="10"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12" name="Platshållare för text 11"/>
          <p:cNvSpPr>
            <a:spLocks noGrp="1"/>
          </p:cNvSpPr>
          <p:nvPr>
            <p:ph type="body" sz="quarter" idx="15" hasCustomPrompt="1"/>
          </p:nvPr>
        </p:nvSpPr>
        <p:spPr>
          <a:xfrm>
            <a:off x="1043608" y="5085184"/>
            <a:ext cx="7200900" cy="360362"/>
          </a:xfrm>
        </p:spPr>
        <p:txBody>
          <a:bodyPr/>
          <a:lstStyle>
            <a:lvl1pPr marL="0" indent="0">
              <a:buNone/>
              <a:defRPr sz="1800"/>
            </a:lvl1pPr>
          </a:lstStyle>
          <a:p>
            <a:pPr lvl="0"/>
            <a:r>
              <a:rPr lang="sv-SE" dirty="0" smtClean="0"/>
              <a:t>Klicka här för att lägga till text</a:t>
            </a:r>
            <a:endParaRPr lang="sv-SE" dirty="0"/>
          </a:p>
        </p:txBody>
      </p:sp>
    </p:spTree>
    <p:extLst>
      <p:ext uri="{BB962C8B-B14F-4D97-AF65-F5344CB8AC3E}">
        <p14:creationId xmlns:p14="http://schemas.microsoft.com/office/powerpoint/2010/main" val="69823736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alfritt objek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r>
              <a:rPr lang="sv-SE" smtClean="0"/>
              <a:t>2014-03-05</a:t>
            </a:r>
            <a:endParaRPr lang="sv-SE"/>
          </a:p>
        </p:txBody>
      </p:sp>
      <p:sp>
        <p:nvSpPr>
          <p:cNvPr id="3" name="Platshållare för sidfot 2"/>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4" name="Platshållare för bildnummer 3"/>
          <p:cNvSpPr>
            <a:spLocks noGrp="1"/>
          </p:cNvSpPr>
          <p:nvPr>
            <p:ph type="sldNum" sz="quarter" idx="12"/>
          </p:nvPr>
        </p:nvSpPr>
        <p:spPr/>
        <p:txBody>
          <a:bodyPr/>
          <a:lstStyle/>
          <a:p>
            <a:fld id="{6F44378D-1D2D-4DB9-B9D8-A6B719AA0047}" type="slidenum">
              <a:rPr lang="sv-SE" smtClean="0"/>
              <a:t>‹#›</a:t>
            </a:fld>
            <a:endParaRPr lang="sv-SE"/>
          </a:p>
        </p:txBody>
      </p:sp>
      <p:sp>
        <p:nvSpPr>
          <p:cNvPr id="5"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7" name="Platshållare för innehåll 6"/>
          <p:cNvSpPr>
            <a:spLocks noGrp="1"/>
          </p:cNvSpPr>
          <p:nvPr>
            <p:ph sz="quarter" idx="13" hasCustomPrompt="1"/>
          </p:nvPr>
        </p:nvSpPr>
        <p:spPr>
          <a:xfrm>
            <a:off x="395288" y="1080000"/>
            <a:ext cx="8353425" cy="4680000"/>
          </a:xfrm>
        </p:spPr>
        <p:txBody>
          <a:bodyPr/>
          <a:lstStyle>
            <a:lvl1pPr marL="0" indent="0">
              <a:buNone/>
              <a:defRPr/>
            </a:lvl1pPr>
          </a:lstStyle>
          <a:p>
            <a:pPr lvl="0"/>
            <a:r>
              <a:rPr lang="sv-SE" dirty="0" smtClean="0"/>
              <a:t>Klicka här för att infoga objekt</a:t>
            </a:r>
          </a:p>
        </p:txBody>
      </p:sp>
    </p:spTree>
    <p:extLst>
      <p:ext uri="{BB962C8B-B14F-4D97-AF65-F5344CB8AC3E}">
        <p14:creationId xmlns:p14="http://schemas.microsoft.com/office/powerpoint/2010/main" val="3540265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örstasida med bild">
    <p:spTree>
      <p:nvGrpSpPr>
        <p:cNvPr id="1" name=""/>
        <p:cNvGrpSpPr/>
        <p:nvPr/>
      </p:nvGrpSpPr>
      <p:grpSpPr>
        <a:xfrm>
          <a:off x="0" y="0"/>
          <a:ext cx="0" cy="0"/>
          <a:chOff x="0" y="0"/>
          <a:chExt cx="0" cy="0"/>
        </a:xfrm>
      </p:grpSpPr>
      <p:sp>
        <p:nvSpPr>
          <p:cNvPr id="2" name="Rubrik 1"/>
          <p:cNvSpPr>
            <a:spLocks noGrp="1"/>
          </p:cNvSpPr>
          <p:nvPr>
            <p:ph type="ctrTitle"/>
          </p:nvPr>
        </p:nvSpPr>
        <p:spPr>
          <a:xfrm>
            <a:off x="4644000" y="1800000"/>
            <a:ext cx="4104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a:xfrm>
            <a:off x="7380312" y="5589240"/>
            <a:ext cx="718071" cy="216024"/>
          </a:xfrm>
        </p:spPr>
        <p:txBody>
          <a:bodyPr/>
          <a:lstStyle>
            <a:lvl1pPr algn="r">
              <a:defRPr/>
            </a:lvl1pPr>
          </a:lstStyle>
          <a:p>
            <a:r>
              <a:rPr lang="sv-SE" smtClean="0"/>
              <a:t>2014-03-05</a:t>
            </a:r>
            <a:endParaRPr lang="sv-SE" dirty="0"/>
          </a:p>
        </p:txBody>
      </p:sp>
      <p:sp>
        <p:nvSpPr>
          <p:cNvPr id="5" name="Platshållare för sidfot 4"/>
          <p:cNvSpPr>
            <a:spLocks noGrp="1"/>
          </p:cNvSpPr>
          <p:nvPr>
            <p:ph type="ftr" sz="quarter" idx="11"/>
          </p:nvPr>
        </p:nvSpPr>
        <p:spPr>
          <a:xfrm>
            <a:off x="4572000" y="5230800"/>
            <a:ext cx="4248000" cy="214424"/>
          </a:xfrm>
        </p:spPr>
        <p:txBody>
          <a:bodyPr/>
          <a:lstStyle>
            <a:lvl1pPr algn="r">
              <a:defRPr>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12"/>
          </p:nvPr>
        </p:nvSpPr>
        <p:spPr>
          <a:xfrm>
            <a:off x="8100392" y="5608290"/>
            <a:ext cx="718071" cy="183282"/>
          </a:xfrm>
        </p:spPr>
        <p:txBody>
          <a:bodyPr/>
          <a:lstStyle>
            <a:lvl1pPr algn="r">
              <a:defRPr/>
            </a:lvl1pPr>
          </a:lstStyle>
          <a:p>
            <a:fld id="{6F44378D-1D2D-4DB9-B9D8-A6B719AA0047}" type="slidenum">
              <a:rPr lang="sv-SE" smtClean="0"/>
              <a:pPr/>
              <a:t>‹#›</a:t>
            </a:fld>
            <a:endParaRPr lang="sv-SE"/>
          </a:p>
        </p:txBody>
      </p:sp>
      <p:sp>
        <p:nvSpPr>
          <p:cNvPr id="9" name="Line 11"/>
          <p:cNvSpPr>
            <a:spLocks noChangeShapeType="1"/>
          </p:cNvSpPr>
          <p:nvPr/>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10" name="Line 11"/>
          <p:cNvSpPr>
            <a:spLocks noChangeShapeType="1"/>
          </p:cNvSpPr>
          <p:nvPr userDrawn="1"/>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8" name="Platshållare för bild 7"/>
          <p:cNvSpPr>
            <a:spLocks noGrp="1"/>
          </p:cNvSpPr>
          <p:nvPr>
            <p:ph type="pic" sz="quarter" idx="17" hasCustomPrompt="1"/>
          </p:nvPr>
        </p:nvSpPr>
        <p:spPr>
          <a:xfrm>
            <a:off x="-1" y="856800"/>
            <a:ext cx="4212000" cy="6021288"/>
          </a:xfrm>
        </p:spPr>
        <p:txBody>
          <a:bodyPr/>
          <a:lstStyle>
            <a:lvl1pPr marL="0" indent="0">
              <a:buNone/>
              <a:defRPr/>
            </a:lvl1pPr>
          </a:lstStyle>
          <a:p>
            <a:r>
              <a:rPr lang="sv-SE" dirty="0" smtClean="0"/>
              <a:t>För att infoga bild: </a:t>
            </a:r>
            <a:br>
              <a:rPr lang="sv-SE" dirty="0" smtClean="0"/>
            </a:br>
            <a:r>
              <a:rPr lang="sv-SE" dirty="0" smtClean="0"/>
              <a:t>1) Klicka här för att markera bildramen. </a:t>
            </a:r>
            <a:br>
              <a:rPr lang="sv-SE" dirty="0" smtClean="0"/>
            </a:br>
            <a:r>
              <a:rPr lang="sv-SE" dirty="0" smtClean="0"/>
              <a:t>2a) Välj bild från "Bildbank": Klicka på knappen ”Bildbank” i verktygsfältet ovan. </a:t>
            </a:r>
            <a:br>
              <a:rPr lang="sv-SE" dirty="0" smtClean="0"/>
            </a:br>
            <a:r>
              <a:rPr lang="sv-SE" dirty="0" smtClean="0"/>
              <a:t>2b) Välj bild från egen hårddisk: Klicka på ikonen nedan.</a:t>
            </a:r>
          </a:p>
        </p:txBody>
      </p:sp>
    </p:spTree>
    <p:extLst>
      <p:ext uri="{BB962C8B-B14F-4D97-AF65-F5344CB8AC3E}">
        <p14:creationId xmlns:p14="http://schemas.microsoft.com/office/powerpoint/2010/main" val="24319370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2014-03-05</a:t>
            </a:r>
            <a:endParaRPr lang="sv-SE"/>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12"/>
          </p:nvPr>
        </p:nvSpPr>
        <p:spPr/>
        <p:txBody>
          <a:bodyPr/>
          <a:lstStyle/>
          <a:p>
            <a:fld id="{6F44378D-1D2D-4DB9-B9D8-A6B719AA0047}" type="slidenum">
              <a:rPr lang="sv-SE" smtClean="0"/>
              <a:t>‹#›</a:t>
            </a:fld>
            <a:endParaRPr lang="sv-SE"/>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3"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333422424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örstasida utan bild">
    <p:spTree>
      <p:nvGrpSpPr>
        <p:cNvPr id="1" name=""/>
        <p:cNvGrpSpPr/>
        <p:nvPr/>
      </p:nvGrpSpPr>
      <p:grpSpPr>
        <a:xfrm>
          <a:off x="0" y="0"/>
          <a:ext cx="0" cy="0"/>
          <a:chOff x="0" y="0"/>
          <a:chExt cx="0" cy="0"/>
        </a:xfrm>
      </p:grpSpPr>
      <p:sp>
        <p:nvSpPr>
          <p:cNvPr id="2" name="Rubrik 1"/>
          <p:cNvSpPr>
            <a:spLocks noGrp="1"/>
          </p:cNvSpPr>
          <p:nvPr>
            <p:ph type="ctrTitle"/>
          </p:nvPr>
        </p:nvSpPr>
        <p:spPr>
          <a:xfrm>
            <a:off x="1044000" y="1800000"/>
            <a:ext cx="7200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p:txBody>
          <a:bodyPr/>
          <a:lstStyle/>
          <a:p>
            <a:r>
              <a:rPr lang="sv-SE" smtClean="0"/>
              <a:t>2014-03-05</a:t>
            </a:r>
            <a:endParaRPr lang="sv-SE" dirty="0"/>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12"/>
          </p:nvPr>
        </p:nvSpPr>
        <p:spPr/>
        <p:txBody>
          <a:bodyPr/>
          <a:lstStyle/>
          <a:p>
            <a:fld id="{6F44378D-1D2D-4DB9-B9D8-A6B719AA0047}" type="slidenum">
              <a:rPr lang="sv-SE" smtClean="0"/>
              <a:t>‹#›</a:t>
            </a:fld>
            <a:endParaRPr lang="sv-SE"/>
          </a:p>
        </p:txBody>
      </p:sp>
      <p:sp>
        <p:nvSpPr>
          <p:cNvPr id="8" name="Line 11"/>
          <p:cNvSpPr>
            <a:spLocks noChangeShapeType="1"/>
          </p:cNvSpPr>
          <p:nvPr/>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9"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352684980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text och objek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5" name="Platshållare för datum 4"/>
          <p:cNvSpPr>
            <a:spLocks noGrp="1"/>
          </p:cNvSpPr>
          <p:nvPr>
            <p:ph type="dt" sz="half" idx="10"/>
          </p:nvPr>
        </p:nvSpPr>
        <p:spPr/>
        <p:txBody>
          <a:bodyPr/>
          <a:lstStyle/>
          <a:p>
            <a:r>
              <a:rPr lang="sv-SE" smtClean="0"/>
              <a:t>2014-03-05</a:t>
            </a:r>
            <a:endParaRPr lang="sv-SE"/>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7" name="Platshållare för bildnummer 6"/>
          <p:cNvSpPr>
            <a:spLocks noGrp="1"/>
          </p:cNvSpPr>
          <p:nvPr>
            <p:ph type="sldNum" sz="quarter" idx="12"/>
          </p:nvPr>
        </p:nvSpPr>
        <p:spPr/>
        <p:txBody>
          <a:bodyPr/>
          <a:lstStyle/>
          <a:p>
            <a:fld id="{6F44378D-1D2D-4DB9-B9D8-A6B719AA0047}" type="slidenum">
              <a:rPr lang="sv-SE" smtClean="0"/>
              <a:t>‹#›</a:t>
            </a:fld>
            <a:endParaRPr lang="sv-SE"/>
          </a:p>
        </p:txBody>
      </p:sp>
      <p:sp>
        <p:nvSpPr>
          <p:cNvPr id="8" name="Platshållare för innehåll 7"/>
          <p:cNvSpPr>
            <a:spLocks noGrp="1"/>
          </p:cNvSpPr>
          <p:nvPr>
            <p:ph sz="quarter" idx="14" hasCustomPrompt="1"/>
          </p:nvPr>
        </p:nvSpPr>
        <p:spPr>
          <a:xfrm>
            <a:off x="5004048" y="2780928"/>
            <a:ext cx="3240088" cy="2663577"/>
          </a:xfrm>
        </p:spPr>
        <p:txBody>
          <a:bodyPr/>
          <a:lstStyle>
            <a:lvl1pPr marL="0" indent="0">
              <a:buNone/>
              <a:defRPr/>
            </a:lvl1pPr>
          </a:lstStyle>
          <a:p>
            <a:pPr lvl="0"/>
            <a:r>
              <a:rPr lang="sv-SE" dirty="0" smtClean="0"/>
              <a:t>Klicka här för att infoga objekt</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4"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140192439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och objek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72000" y="1411200"/>
            <a:ext cx="7272000" cy="648000"/>
          </a:xfrm>
        </p:spPr>
        <p:txBody>
          <a:bodyPr/>
          <a:lstStyle>
            <a:lvl1pPr>
              <a:defRPr/>
            </a:lvl1pPr>
          </a:lstStyle>
          <a:p>
            <a:r>
              <a:rPr lang="sv-SE" dirty="0" smtClean="0"/>
              <a:t>Klicka här för enradig rubrik</a:t>
            </a:r>
            <a:endParaRPr lang="sv-SE" dirty="0"/>
          </a:p>
        </p:txBody>
      </p:sp>
      <p:sp>
        <p:nvSpPr>
          <p:cNvPr id="5" name="Platshållare för datum 4"/>
          <p:cNvSpPr>
            <a:spLocks noGrp="1"/>
          </p:cNvSpPr>
          <p:nvPr>
            <p:ph type="dt" sz="half" idx="10"/>
          </p:nvPr>
        </p:nvSpPr>
        <p:spPr/>
        <p:txBody>
          <a:bodyPr/>
          <a:lstStyle/>
          <a:p>
            <a:r>
              <a:rPr lang="sv-SE" smtClean="0"/>
              <a:t>2014-03-05</a:t>
            </a:r>
            <a:endParaRPr lang="sv-SE"/>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7" name="Platshållare för bildnummer 6"/>
          <p:cNvSpPr>
            <a:spLocks noGrp="1"/>
          </p:cNvSpPr>
          <p:nvPr>
            <p:ph type="sldNum" sz="quarter" idx="12"/>
          </p:nvPr>
        </p:nvSpPr>
        <p:spPr/>
        <p:txBody>
          <a:bodyPr/>
          <a:lstStyle/>
          <a:p>
            <a:fld id="{6F44378D-1D2D-4DB9-B9D8-A6B719AA0047}" type="slidenum">
              <a:rPr lang="sv-SE" smtClean="0"/>
              <a:t>‹#›</a:t>
            </a:fld>
            <a:endParaRPr lang="sv-SE"/>
          </a:p>
        </p:txBody>
      </p:sp>
      <p:sp>
        <p:nvSpPr>
          <p:cNvPr id="8" name="Platshållare för innehåll 7"/>
          <p:cNvSpPr>
            <a:spLocks noGrp="1"/>
          </p:cNvSpPr>
          <p:nvPr>
            <p:ph sz="quarter" idx="14" hasCustomPrompt="1"/>
          </p:nvPr>
        </p:nvSpPr>
        <p:spPr>
          <a:xfrm>
            <a:off x="1115616" y="2276872"/>
            <a:ext cx="7127875" cy="2590616"/>
          </a:xfrm>
        </p:spPr>
        <p:txBody>
          <a:bodyPr/>
          <a:lstStyle>
            <a:lvl1pPr marL="0" indent="0">
              <a:buNone/>
              <a:defRPr/>
            </a:lvl1pPr>
          </a:lstStyle>
          <a:p>
            <a:pPr lvl="0"/>
            <a:r>
              <a:rPr lang="sv-SE" dirty="0" smtClean="0"/>
              <a:t>Klicka här för att infoga objekt</a:t>
            </a:r>
          </a:p>
        </p:txBody>
      </p:sp>
      <p:sp>
        <p:nvSpPr>
          <p:cNvPr id="10"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12" name="Platshållare för text 11"/>
          <p:cNvSpPr>
            <a:spLocks noGrp="1"/>
          </p:cNvSpPr>
          <p:nvPr>
            <p:ph type="body" sz="quarter" idx="15" hasCustomPrompt="1"/>
          </p:nvPr>
        </p:nvSpPr>
        <p:spPr>
          <a:xfrm>
            <a:off x="1043608" y="5085184"/>
            <a:ext cx="7200900" cy="360362"/>
          </a:xfrm>
        </p:spPr>
        <p:txBody>
          <a:bodyPr/>
          <a:lstStyle>
            <a:lvl1pPr marL="0" indent="0">
              <a:buNone/>
              <a:defRPr sz="1800"/>
            </a:lvl1pPr>
          </a:lstStyle>
          <a:p>
            <a:pPr lvl="0"/>
            <a:r>
              <a:rPr lang="sv-SE" dirty="0" smtClean="0"/>
              <a:t>Klicka här för att lägga till text</a:t>
            </a:r>
            <a:endParaRPr lang="sv-SE" dirty="0"/>
          </a:p>
        </p:txBody>
      </p:sp>
    </p:spTree>
    <p:extLst>
      <p:ext uri="{BB962C8B-B14F-4D97-AF65-F5344CB8AC3E}">
        <p14:creationId xmlns:p14="http://schemas.microsoft.com/office/powerpoint/2010/main" val="61675312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alfritt objek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r>
              <a:rPr lang="sv-SE" smtClean="0"/>
              <a:t>2014-03-05</a:t>
            </a:r>
            <a:endParaRPr lang="sv-SE"/>
          </a:p>
        </p:txBody>
      </p:sp>
      <p:sp>
        <p:nvSpPr>
          <p:cNvPr id="3" name="Platshållare för sidfot 2"/>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4" name="Platshållare för bildnummer 3"/>
          <p:cNvSpPr>
            <a:spLocks noGrp="1"/>
          </p:cNvSpPr>
          <p:nvPr>
            <p:ph type="sldNum" sz="quarter" idx="12"/>
          </p:nvPr>
        </p:nvSpPr>
        <p:spPr/>
        <p:txBody>
          <a:bodyPr/>
          <a:lstStyle/>
          <a:p>
            <a:fld id="{6F44378D-1D2D-4DB9-B9D8-A6B719AA0047}" type="slidenum">
              <a:rPr lang="sv-SE" smtClean="0"/>
              <a:t>‹#›</a:t>
            </a:fld>
            <a:endParaRPr lang="sv-SE"/>
          </a:p>
        </p:txBody>
      </p:sp>
      <p:sp>
        <p:nvSpPr>
          <p:cNvPr id="5"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7" name="Platshållare för innehåll 6"/>
          <p:cNvSpPr>
            <a:spLocks noGrp="1"/>
          </p:cNvSpPr>
          <p:nvPr>
            <p:ph sz="quarter" idx="13" hasCustomPrompt="1"/>
          </p:nvPr>
        </p:nvSpPr>
        <p:spPr>
          <a:xfrm>
            <a:off x="395288" y="1080000"/>
            <a:ext cx="8353425" cy="4680000"/>
          </a:xfrm>
        </p:spPr>
        <p:txBody>
          <a:bodyPr/>
          <a:lstStyle>
            <a:lvl1pPr marL="0" indent="0">
              <a:buNone/>
              <a:defRPr/>
            </a:lvl1pPr>
          </a:lstStyle>
          <a:p>
            <a:pPr lvl="0"/>
            <a:r>
              <a:rPr lang="sv-SE" dirty="0" smtClean="0"/>
              <a:t>Klicka här för att infoga objekt</a:t>
            </a:r>
          </a:p>
        </p:txBody>
      </p:sp>
    </p:spTree>
    <p:extLst>
      <p:ext uri="{BB962C8B-B14F-4D97-AF65-F5344CB8AC3E}">
        <p14:creationId xmlns:p14="http://schemas.microsoft.com/office/powerpoint/2010/main" val="227361126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t bakgrund - Rött Tema">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47456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örstasida med bild">
    <p:spTree>
      <p:nvGrpSpPr>
        <p:cNvPr id="1" name=""/>
        <p:cNvGrpSpPr/>
        <p:nvPr/>
      </p:nvGrpSpPr>
      <p:grpSpPr>
        <a:xfrm>
          <a:off x="0" y="0"/>
          <a:ext cx="0" cy="0"/>
          <a:chOff x="0" y="0"/>
          <a:chExt cx="0" cy="0"/>
        </a:xfrm>
      </p:grpSpPr>
      <p:sp>
        <p:nvSpPr>
          <p:cNvPr id="2" name="Rubrik 1"/>
          <p:cNvSpPr>
            <a:spLocks noGrp="1"/>
          </p:cNvSpPr>
          <p:nvPr>
            <p:ph type="ctrTitle"/>
          </p:nvPr>
        </p:nvSpPr>
        <p:spPr>
          <a:xfrm>
            <a:off x="4644000" y="1800000"/>
            <a:ext cx="4104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a:xfrm>
            <a:off x="7380312" y="5589240"/>
            <a:ext cx="718071" cy="216024"/>
          </a:xfrm>
        </p:spPr>
        <p:txBody>
          <a:bodyPr/>
          <a:lstStyle>
            <a:lvl1pPr algn="r">
              <a:defRPr/>
            </a:lvl1pPr>
          </a:lstStyle>
          <a:p>
            <a:r>
              <a:rPr lang="sv-SE" smtClean="0"/>
              <a:t>2014-03-05</a:t>
            </a:r>
            <a:endParaRPr lang="sv-SE" dirty="0"/>
          </a:p>
        </p:txBody>
      </p:sp>
      <p:sp>
        <p:nvSpPr>
          <p:cNvPr id="5" name="Platshållare för sidfot 4"/>
          <p:cNvSpPr>
            <a:spLocks noGrp="1"/>
          </p:cNvSpPr>
          <p:nvPr>
            <p:ph type="ftr" sz="quarter" idx="11"/>
          </p:nvPr>
        </p:nvSpPr>
        <p:spPr>
          <a:xfrm>
            <a:off x="4572000" y="5230800"/>
            <a:ext cx="4248000" cy="214424"/>
          </a:xfrm>
        </p:spPr>
        <p:txBody>
          <a:bodyPr/>
          <a:lstStyle>
            <a:lvl1pPr algn="r">
              <a:defRPr>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12"/>
          </p:nvPr>
        </p:nvSpPr>
        <p:spPr>
          <a:xfrm>
            <a:off x="8100392" y="5598765"/>
            <a:ext cx="718071" cy="183282"/>
          </a:xfrm>
        </p:spPr>
        <p:txBody>
          <a:bodyPr/>
          <a:lstStyle>
            <a:lvl1pPr algn="r">
              <a:defRPr/>
            </a:lvl1pPr>
          </a:lstStyle>
          <a:p>
            <a:fld id="{6F44378D-1D2D-4DB9-B9D8-A6B719AA0047}" type="slidenum">
              <a:rPr lang="sv-SE" smtClean="0"/>
              <a:pPr/>
              <a:t>‹#›</a:t>
            </a:fld>
            <a:endParaRPr lang="sv-SE"/>
          </a:p>
        </p:txBody>
      </p:sp>
      <p:sp>
        <p:nvSpPr>
          <p:cNvPr id="9" name="Line 11"/>
          <p:cNvSpPr>
            <a:spLocks noChangeShapeType="1"/>
          </p:cNvSpPr>
          <p:nvPr/>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10" name="Line 11"/>
          <p:cNvSpPr>
            <a:spLocks noChangeShapeType="1"/>
          </p:cNvSpPr>
          <p:nvPr userDrawn="1"/>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8" name="Platshållare för bild 7"/>
          <p:cNvSpPr>
            <a:spLocks noGrp="1"/>
          </p:cNvSpPr>
          <p:nvPr>
            <p:ph type="pic" sz="quarter" idx="17" hasCustomPrompt="1"/>
          </p:nvPr>
        </p:nvSpPr>
        <p:spPr>
          <a:xfrm>
            <a:off x="-1" y="856800"/>
            <a:ext cx="4212000" cy="6021288"/>
          </a:xfrm>
        </p:spPr>
        <p:txBody>
          <a:bodyPr/>
          <a:lstStyle>
            <a:lvl1pPr marL="0" indent="0">
              <a:buNone/>
              <a:defRPr/>
            </a:lvl1pPr>
          </a:lstStyle>
          <a:p>
            <a:r>
              <a:rPr lang="sv-SE" dirty="0" smtClean="0"/>
              <a:t>För att infoga bild: </a:t>
            </a:r>
            <a:br>
              <a:rPr lang="sv-SE" dirty="0" smtClean="0"/>
            </a:br>
            <a:r>
              <a:rPr lang="sv-SE" dirty="0" smtClean="0"/>
              <a:t>1) Klicka här för att markera bildramen. </a:t>
            </a:r>
            <a:br>
              <a:rPr lang="sv-SE" dirty="0" smtClean="0"/>
            </a:br>
            <a:r>
              <a:rPr lang="sv-SE" dirty="0" smtClean="0"/>
              <a:t>2a) Välj bild från "Bildbank": Klicka på knappen ”Bildbank” i verktygsfältet ovan. </a:t>
            </a:r>
            <a:br>
              <a:rPr lang="sv-SE" dirty="0" smtClean="0"/>
            </a:br>
            <a:r>
              <a:rPr lang="sv-SE" dirty="0" smtClean="0"/>
              <a:t>2b) Välj bild från egen hårddisk: Klicka på ikonen nedan.</a:t>
            </a:r>
          </a:p>
        </p:txBody>
      </p:sp>
    </p:spTree>
    <p:extLst>
      <p:ext uri="{BB962C8B-B14F-4D97-AF65-F5344CB8AC3E}">
        <p14:creationId xmlns:p14="http://schemas.microsoft.com/office/powerpoint/2010/main" val="386257828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2014-03-05</a:t>
            </a:r>
            <a:endParaRPr lang="sv-SE"/>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12"/>
          </p:nvPr>
        </p:nvSpPr>
        <p:spPr/>
        <p:txBody>
          <a:bodyPr/>
          <a:lstStyle/>
          <a:p>
            <a:fld id="{6F44378D-1D2D-4DB9-B9D8-A6B719AA0047}" type="slidenum">
              <a:rPr lang="sv-SE" smtClean="0"/>
              <a:t>‹#›</a:t>
            </a:fld>
            <a:endParaRPr lang="sv-SE"/>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3"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19038069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örstasida utan bild">
    <p:spTree>
      <p:nvGrpSpPr>
        <p:cNvPr id="1" name=""/>
        <p:cNvGrpSpPr/>
        <p:nvPr/>
      </p:nvGrpSpPr>
      <p:grpSpPr>
        <a:xfrm>
          <a:off x="0" y="0"/>
          <a:ext cx="0" cy="0"/>
          <a:chOff x="0" y="0"/>
          <a:chExt cx="0" cy="0"/>
        </a:xfrm>
      </p:grpSpPr>
      <p:sp>
        <p:nvSpPr>
          <p:cNvPr id="2" name="Rubrik 1"/>
          <p:cNvSpPr>
            <a:spLocks noGrp="1"/>
          </p:cNvSpPr>
          <p:nvPr>
            <p:ph type="ctrTitle"/>
          </p:nvPr>
        </p:nvSpPr>
        <p:spPr>
          <a:xfrm>
            <a:off x="1044000" y="1800000"/>
            <a:ext cx="7200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p:txBody>
          <a:bodyPr/>
          <a:lstStyle/>
          <a:p>
            <a:r>
              <a:rPr lang="sv-SE" smtClean="0"/>
              <a:t>2014-03-05</a:t>
            </a:r>
            <a:endParaRPr lang="sv-SE" dirty="0"/>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12"/>
          </p:nvPr>
        </p:nvSpPr>
        <p:spPr/>
        <p:txBody>
          <a:bodyPr/>
          <a:lstStyle/>
          <a:p>
            <a:fld id="{6F44378D-1D2D-4DB9-B9D8-A6B719AA0047}" type="slidenum">
              <a:rPr lang="sv-SE" smtClean="0"/>
              <a:t>‹#›</a:t>
            </a:fld>
            <a:endParaRPr lang="sv-SE"/>
          </a:p>
        </p:txBody>
      </p:sp>
      <p:sp>
        <p:nvSpPr>
          <p:cNvPr id="8" name="Line 11"/>
          <p:cNvSpPr>
            <a:spLocks noChangeShapeType="1"/>
          </p:cNvSpPr>
          <p:nvPr/>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9"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181704977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text och objek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5" name="Platshållare för datum 4"/>
          <p:cNvSpPr>
            <a:spLocks noGrp="1"/>
          </p:cNvSpPr>
          <p:nvPr>
            <p:ph type="dt" sz="half" idx="10"/>
          </p:nvPr>
        </p:nvSpPr>
        <p:spPr/>
        <p:txBody>
          <a:bodyPr/>
          <a:lstStyle/>
          <a:p>
            <a:r>
              <a:rPr lang="sv-SE" smtClean="0"/>
              <a:t>2014-03-05</a:t>
            </a:r>
            <a:endParaRPr lang="sv-SE"/>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7" name="Platshållare för bildnummer 6"/>
          <p:cNvSpPr>
            <a:spLocks noGrp="1"/>
          </p:cNvSpPr>
          <p:nvPr>
            <p:ph type="sldNum" sz="quarter" idx="12"/>
          </p:nvPr>
        </p:nvSpPr>
        <p:spPr/>
        <p:txBody>
          <a:bodyPr/>
          <a:lstStyle/>
          <a:p>
            <a:fld id="{6F44378D-1D2D-4DB9-B9D8-A6B719AA0047}" type="slidenum">
              <a:rPr lang="sv-SE" smtClean="0"/>
              <a:t>‹#›</a:t>
            </a:fld>
            <a:endParaRPr lang="sv-SE"/>
          </a:p>
        </p:txBody>
      </p:sp>
      <p:sp>
        <p:nvSpPr>
          <p:cNvPr id="8" name="Platshållare för innehåll 7"/>
          <p:cNvSpPr>
            <a:spLocks noGrp="1"/>
          </p:cNvSpPr>
          <p:nvPr>
            <p:ph sz="quarter" idx="14" hasCustomPrompt="1"/>
          </p:nvPr>
        </p:nvSpPr>
        <p:spPr>
          <a:xfrm>
            <a:off x="5004048" y="2780928"/>
            <a:ext cx="3240088" cy="2663577"/>
          </a:xfrm>
        </p:spPr>
        <p:txBody>
          <a:bodyPr/>
          <a:lstStyle>
            <a:lvl1pPr marL="0" indent="0">
              <a:buNone/>
              <a:defRPr/>
            </a:lvl1pPr>
          </a:lstStyle>
          <a:p>
            <a:pPr lvl="0"/>
            <a:r>
              <a:rPr lang="sv-SE" dirty="0" smtClean="0"/>
              <a:t>Klicka här för att infoga objekt</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4"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65987438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brik och objek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72000" y="1411200"/>
            <a:ext cx="7272000" cy="648000"/>
          </a:xfrm>
        </p:spPr>
        <p:txBody>
          <a:bodyPr/>
          <a:lstStyle>
            <a:lvl1pPr>
              <a:defRPr/>
            </a:lvl1pPr>
          </a:lstStyle>
          <a:p>
            <a:r>
              <a:rPr lang="sv-SE" dirty="0" smtClean="0"/>
              <a:t>Klicka här för enradig rubrik</a:t>
            </a:r>
            <a:endParaRPr lang="sv-SE" dirty="0"/>
          </a:p>
        </p:txBody>
      </p:sp>
      <p:sp>
        <p:nvSpPr>
          <p:cNvPr id="5" name="Platshållare för datum 4"/>
          <p:cNvSpPr>
            <a:spLocks noGrp="1"/>
          </p:cNvSpPr>
          <p:nvPr>
            <p:ph type="dt" sz="half" idx="10"/>
          </p:nvPr>
        </p:nvSpPr>
        <p:spPr/>
        <p:txBody>
          <a:bodyPr/>
          <a:lstStyle/>
          <a:p>
            <a:r>
              <a:rPr lang="sv-SE" smtClean="0"/>
              <a:t>2014-03-05</a:t>
            </a:r>
            <a:endParaRPr lang="sv-SE"/>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7" name="Platshållare för bildnummer 6"/>
          <p:cNvSpPr>
            <a:spLocks noGrp="1"/>
          </p:cNvSpPr>
          <p:nvPr>
            <p:ph type="sldNum" sz="quarter" idx="12"/>
          </p:nvPr>
        </p:nvSpPr>
        <p:spPr/>
        <p:txBody>
          <a:bodyPr/>
          <a:lstStyle/>
          <a:p>
            <a:fld id="{6F44378D-1D2D-4DB9-B9D8-A6B719AA0047}" type="slidenum">
              <a:rPr lang="sv-SE" smtClean="0"/>
              <a:t>‹#›</a:t>
            </a:fld>
            <a:endParaRPr lang="sv-SE"/>
          </a:p>
        </p:txBody>
      </p:sp>
      <p:sp>
        <p:nvSpPr>
          <p:cNvPr id="8" name="Platshållare för innehåll 7"/>
          <p:cNvSpPr>
            <a:spLocks noGrp="1"/>
          </p:cNvSpPr>
          <p:nvPr>
            <p:ph sz="quarter" idx="14" hasCustomPrompt="1"/>
          </p:nvPr>
        </p:nvSpPr>
        <p:spPr>
          <a:xfrm>
            <a:off x="1115616" y="2276872"/>
            <a:ext cx="7127875" cy="2590616"/>
          </a:xfrm>
        </p:spPr>
        <p:txBody>
          <a:bodyPr/>
          <a:lstStyle>
            <a:lvl1pPr marL="0" indent="0">
              <a:buNone/>
              <a:defRPr/>
            </a:lvl1pPr>
          </a:lstStyle>
          <a:p>
            <a:pPr lvl="0"/>
            <a:r>
              <a:rPr lang="sv-SE" dirty="0" smtClean="0"/>
              <a:t>Klicka här för att infoga objekt</a:t>
            </a:r>
          </a:p>
        </p:txBody>
      </p:sp>
      <p:sp>
        <p:nvSpPr>
          <p:cNvPr id="10"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12" name="Platshållare för text 11"/>
          <p:cNvSpPr>
            <a:spLocks noGrp="1"/>
          </p:cNvSpPr>
          <p:nvPr>
            <p:ph type="body" sz="quarter" idx="15" hasCustomPrompt="1"/>
          </p:nvPr>
        </p:nvSpPr>
        <p:spPr>
          <a:xfrm>
            <a:off x="1043608" y="5085184"/>
            <a:ext cx="7200900" cy="360362"/>
          </a:xfrm>
        </p:spPr>
        <p:txBody>
          <a:bodyPr/>
          <a:lstStyle>
            <a:lvl1pPr marL="0" indent="0">
              <a:buNone/>
              <a:defRPr sz="1800"/>
            </a:lvl1pPr>
          </a:lstStyle>
          <a:p>
            <a:pPr lvl="0"/>
            <a:r>
              <a:rPr lang="sv-SE" dirty="0" smtClean="0"/>
              <a:t>Klicka här för att lägga till text</a:t>
            </a:r>
            <a:endParaRPr lang="sv-SE" dirty="0"/>
          </a:p>
        </p:txBody>
      </p:sp>
    </p:spTree>
    <p:extLst>
      <p:ext uri="{BB962C8B-B14F-4D97-AF65-F5344CB8AC3E}">
        <p14:creationId xmlns:p14="http://schemas.microsoft.com/office/powerpoint/2010/main" val="351908276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alfritt objek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r>
              <a:rPr lang="sv-SE" smtClean="0"/>
              <a:t>2014-03-05</a:t>
            </a:r>
            <a:endParaRPr lang="sv-SE"/>
          </a:p>
        </p:txBody>
      </p:sp>
      <p:sp>
        <p:nvSpPr>
          <p:cNvPr id="3" name="Platshållare för sidfot 2"/>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4" name="Platshållare för bildnummer 3"/>
          <p:cNvSpPr>
            <a:spLocks noGrp="1"/>
          </p:cNvSpPr>
          <p:nvPr>
            <p:ph type="sldNum" sz="quarter" idx="12"/>
          </p:nvPr>
        </p:nvSpPr>
        <p:spPr/>
        <p:txBody>
          <a:bodyPr/>
          <a:lstStyle/>
          <a:p>
            <a:fld id="{6F44378D-1D2D-4DB9-B9D8-A6B719AA0047}" type="slidenum">
              <a:rPr lang="sv-SE" smtClean="0"/>
              <a:t>‹#›</a:t>
            </a:fld>
            <a:endParaRPr lang="sv-SE"/>
          </a:p>
        </p:txBody>
      </p:sp>
      <p:sp>
        <p:nvSpPr>
          <p:cNvPr id="5"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7" name="Platshållare för innehåll 6"/>
          <p:cNvSpPr>
            <a:spLocks noGrp="1"/>
          </p:cNvSpPr>
          <p:nvPr>
            <p:ph sz="quarter" idx="13" hasCustomPrompt="1"/>
          </p:nvPr>
        </p:nvSpPr>
        <p:spPr>
          <a:xfrm>
            <a:off x="395288" y="1080000"/>
            <a:ext cx="8353425" cy="4680000"/>
          </a:xfrm>
        </p:spPr>
        <p:txBody>
          <a:bodyPr/>
          <a:lstStyle>
            <a:lvl1pPr marL="0" indent="0">
              <a:buNone/>
              <a:defRPr/>
            </a:lvl1pPr>
          </a:lstStyle>
          <a:p>
            <a:pPr lvl="0"/>
            <a:r>
              <a:rPr lang="sv-SE" dirty="0" smtClean="0"/>
              <a:t>Klicka här för att infoga objekt</a:t>
            </a:r>
          </a:p>
        </p:txBody>
      </p:sp>
    </p:spTree>
    <p:extLst>
      <p:ext uri="{BB962C8B-B14F-4D97-AF65-F5344CB8AC3E}">
        <p14:creationId xmlns:p14="http://schemas.microsoft.com/office/powerpoint/2010/main" val="110706977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örstasida med bild">
    <p:spTree>
      <p:nvGrpSpPr>
        <p:cNvPr id="1" name=""/>
        <p:cNvGrpSpPr/>
        <p:nvPr/>
      </p:nvGrpSpPr>
      <p:grpSpPr>
        <a:xfrm>
          <a:off x="0" y="0"/>
          <a:ext cx="0" cy="0"/>
          <a:chOff x="0" y="0"/>
          <a:chExt cx="0" cy="0"/>
        </a:xfrm>
      </p:grpSpPr>
      <p:sp>
        <p:nvSpPr>
          <p:cNvPr id="2" name="Rubrik 1"/>
          <p:cNvSpPr>
            <a:spLocks noGrp="1"/>
          </p:cNvSpPr>
          <p:nvPr>
            <p:ph type="ctrTitle"/>
          </p:nvPr>
        </p:nvSpPr>
        <p:spPr>
          <a:xfrm>
            <a:off x="4644000" y="1800000"/>
            <a:ext cx="4104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a:xfrm>
            <a:off x="7380312" y="5589240"/>
            <a:ext cx="718071" cy="216024"/>
          </a:xfrm>
        </p:spPr>
        <p:txBody>
          <a:bodyPr/>
          <a:lstStyle>
            <a:lvl1pPr algn="r">
              <a:defRPr/>
            </a:lvl1pPr>
          </a:lstStyle>
          <a:p>
            <a:r>
              <a:rPr lang="sv-SE" smtClean="0"/>
              <a:t>2014-03-05</a:t>
            </a:r>
            <a:endParaRPr lang="sv-SE" dirty="0"/>
          </a:p>
        </p:txBody>
      </p:sp>
      <p:sp>
        <p:nvSpPr>
          <p:cNvPr id="5" name="Platshållare för sidfot 4"/>
          <p:cNvSpPr>
            <a:spLocks noGrp="1"/>
          </p:cNvSpPr>
          <p:nvPr>
            <p:ph type="ftr" sz="quarter" idx="11"/>
          </p:nvPr>
        </p:nvSpPr>
        <p:spPr>
          <a:xfrm>
            <a:off x="4572000" y="5230800"/>
            <a:ext cx="4248000" cy="214424"/>
          </a:xfrm>
        </p:spPr>
        <p:txBody>
          <a:bodyPr/>
          <a:lstStyle>
            <a:lvl1pPr algn="r">
              <a:defRPr>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12"/>
          </p:nvPr>
        </p:nvSpPr>
        <p:spPr>
          <a:xfrm>
            <a:off x="8100392" y="5598765"/>
            <a:ext cx="718071" cy="183282"/>
          </a:xfrm>
        </p:spPr>
        <p:txBody>
          <a:bodyPr/>
          <a:lstStyle>
            <a:lvl1pPr algn="r">
              <a:defRPr/>
            </a:lvl1pPr>
          </a:lstStyle>
          <a:p>
            <a:fld id="{6F44378D-1D2D-4DB9-B9D8-A6B719AA0047}" type="slidenum">
              <a:rPr lang="sv-SE" smtClean="0"/>
              <a:pPr/>
              <a:t>‹#›</a:t>
            </a:fld>
            <a:endParaRPr lang="sv-SE"/>
          </a:p>
        </p:txBody>
      </p:sp>
      <p:sp>
        <p:nvSpPr>
          <p:cNvPr id="9" name="Line 11"/>
          <p:cNvSpPr>
            <a:spLocks noChangeShapeType="1"/>
          </p:cNvSpPr>
          <p:nvPr/>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10" name="Line 11"/>
          <p:cNvSpPr>
            <a:spLocks noChangeShapeType="1"/>
          </p:cNvSpPr>
          <p:nvPr userDrawn="1"/>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8" name="Platshållare för bild 7"/>
          <p:cNvSpPr>
            <a:spLocks noGrp="1"/>
          </p:cNvSpPr>
          <p:nvPr>
            <p:ph type="pic" sz="quarter" idx="17" hasCustomPrompt="1"/>
          </p:nvPr>
        </p:nvSpPr>
        <p:spPr>
          <a:xfrm>
            <a:off x="-1" y="856800"/>
            <a:ext cx="4212000" cy="6021288"/>
          </a:xfrm>
        </p:spPr>
        <p:txBody>
          <a:bodyPr/>
          <a:lstStyle>
            <a:lvl1pPr marL="0" indent="0">
              <a:buNone/>
              <a:defRPr/>
            </a:lvl1pPr>
          </a:lstStyle>
          <a:p>
            <a:r>
              <a:rPr lang="sv-SE" dirty="0" smtClean="0"/>
              <a:t>För att infoga bild: </a:t>
            </a:r>
            <a:br>
              <a:rPr lang="sv-SE" dirty="0" smtClean="0"/>
            </a:br>
            <a:r>
              <a:rPr lang="sv-SE" dirty="0" smtClean="0"/>
              <a:t>1) Klicka här för att markera bildramen. </a:t>
            </a:r>
            <a:br>
              <a:rPr lang="sv-SE" dirty="0" smtClean="0"/>
            </a:br>
            <a:r>
              <a:rPr lang="sv-SE" dirty="0" smtClean="0"/>
              <a:t>2a) Välj bild från "Bildbank": Klicka på knappen ”Bildbank” i verktygsfältet ovan. </a:t>
            </a:r>
            <a:br>
              <a:rPr lang="sv-SE" dirty="0" smtClean="0"/>
            </a:br>
            <a:r>
              <a:rPr lang="sv-SE" dirty="0" smtClean="0"/>
              <a:t>2b) Välj bild från egen hårddisk: Klicka på ikonen nedan.</a:t>
            </a:r>
          </a:p>
        </p:txBody>
      </p:sp>
    </p:spTree>
    <p:extLst>
      <p:ext uri="{BB962C8B-B14F-4D97-AF65-F5344CB8AC3E}">
        <p14:creationId xmlns:p14="http://schemas.microsoft.com/office/powerpoint/2010/main" val="270975481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2014-03-05</a:t>
            </a:r>
            <a:endParaRPr lang="sv-SE"/>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12"/>
          </p:nvPr>
        </p:nvSpPr>
        <p:spPr/>
        <p:txBody>
          <a:bodyPr/>
          <a:lstStyle/>
          <a:p>
            <a:fld id="{6F44378D-1D2D-4DB9-B9D8-A6B719AA0047}" type="slidenum">
              <a:rPr lang="sv-SE" smtClean="0"/>
              <a:t>‹#›</a:t>
            </a:fld>
            <a:endParaRPr lang="sv-SE"/>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3"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332180964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örstasida utan bild">
    <p:spTree>
      <p:nvGrpSpPr>
        <p:cNvPr id="1" name=""/>
        <p:cNvGrpSpPr/>
        <p:nvPr/>
      </p:nvGrpSpPr>
      <p:grpSpPr>
        <a:xfrm>
          <a:off x="0" y="0"/>
          <a:ext cx="0" cy="0"/>
          <a:chOff x="0" y="0"/>
          <a:chExt cx="0" cy="0"/>
        </a:xfrm>
      </p:grpSpPr>
      <p:sp>
        <p:nvSpPr>
          <p:cNvPr id="2" name="Rubrik 1"/>
          <p:cNvSpPr>
            <a:spLocks noGrp="1"/>
          </p:cNvSpPr>
          <p:nvPr>
            <p:ph type="ctrTitle"/>
          </p:nvPr>
        </p:nvSpPr>
        <p:spPr>
          <a:xfrm>
            <a:off x="1044000" y="1800000"/>
            <a:ext cx="7200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p:txBody>
          <a:bodyPr/>
          <a:lstStyle/>
          <a:p>
            <a:r>
              <a:rPr lang="sv-SE" smtClean="0"/>
              <a:t>2014-03-05</a:t>
            </a:r>
            <a:endParaRPr lang="sv-SE" dirty="0"/>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12"/>
          </p:nvPr>
        </p:nvSpPr>
        <p:spPr/>
        <p:txBody>
          <a:bodyPr/>
          <a:lstStyle/>
          <a:p>
            <a:fld id="{6F44378D-1D2D-4DB9-B9D8-A6B719AA0047}" type="slidenum">
              <a:rPr lang="sv-SE" smtClean="0"/>
              <a:t>‹#›</a:t>
            </a:fld>
            <a:endParaRPr lang="sv-SE"/>
          </a:p>
        </p:txBody>
      </p:sp>
      <p:sp>
        <p:nvSpPr>
          <p:cNvPr id="8" name="Line 11"/>
          <p:cNvSpPr>
            <a:spLocks noChangeShapeType="1"/>
          </p:cNvSpPr>
          <p:nvPr/>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9"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373145765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text och objek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5" name="Platshållare för datum 4"/>
          <p:cNvSpPr>
            <a:spLocks noGrp="1"/>
          </p:cNvSpPr>
          <p:nvPr>
            <p:ph type="dt" sz="half" idx="10"/>
          </p:nvPr>
        </p:nvSpPr>
        <p:spPr/>
        <p:txBody>
          <a:bodyPr/>
          <a:lstStyle/>
          <a:p>
            <a:r>
              <a:rPr lang="sv-SE" smtClean="0"/>
              <a:t>2014-03-05</a:t>
            </a:r>
            <a:endParaRPr lang="sv-SE"/>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7" name="Platshållare för bildnummer 6"/>
          <p:cNvSpPr>
            <a:spLocks noGrp="1"/>
          </p:cNvSpPr>
          <p:nvPr>
            <p:ph type="sldNum" sz="quarter" idx="12"/>
          </p:nvPr>
        </p:nvSpPr>
        <p:spPr/>
        <p:txBody>
          <a:bodyPr/>
          <a:lstStyle/>
          <a:p>
            <a:fld id="{6F44378D-1D2D-4DB9-B9D8-A6B719AA0047}" type="slidenum">
              <a:rPr lang="sv-SE" smtClean="0"/>
              <a:t>‹#›</a:t>
            </a:fld>
            <a:endParaRPr lang="sv-SE"/>
          </a:p>
        </p:txBody>
      </p:sp>
      <p:sp>
        <p:nvSpPr>
          <p:cNvPr id="8" name="Platshållare för innehåll 7"/>
          <p:cNvSpPr>
            <a:spLocks noGrp="1"/>
          </p:cNvSpPr>
          <p:nvPr>
            <p:ph sz="quarter" idx="14" hasCustomPrompt="1"/>
          </p:nvPr>
        </p:nvSpPr>
        <p:spPr>
          <a:xfrm>
            <a:off x="5004048" y="2780928"/>
            <a:ext cx="3240088" cy="2663577"/>
          </a:xfrm>
        </p:spPr>
        <p:txBody>
          <a:bodyPr/>
          <a:lstStyle>
            <a:lvl1pPr marL="0" indent="0">
              <a:buNone/>
              <a:defRPr/>
            </a:lvl1pPr>
          </a:lstStyle>
          <a:p>
            <a:pPr lvl="0"/>
            <a:r>
              <a:rPr lang="sv-SE" dirty="0" smtClean="0"/>
              <a:t>Klicka här för att infoga objekt</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4"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262336604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ubrik och objek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72000" y="1411200"/>
            <a:ext cx="7272000" cy="648000"/>
          </a:xfrm>
        </p:spPr>
        <p:txBody>
          <a:bodyPr/>
          <a:lstStyle>
            <a:lvl1pPr>
              <a:defRPr/>
            </a:lvl1pPr>
          </a:lstStyle>
          <a:p>
            <a:r>
              <a:rPr lang="sv-SE" dirty="0" smtClean="0"/>
              <a:t>Klicka här för enradig rubrik</a:t>
            </a:r>
            <a:endParaRPr lang="sv-SE" dirty="0"/>
          </a:p>
        </p:txBody>
      </p:sp>
      <p:sp>
        <p:nvSpPr>
          <p:cNvPr id="5" name="Platshållare för datum 4"/>
          <p:cNvSpPr>
            <a:spLocks noGrp="1"/>
          </p:cNvSpPr>
          <p:nvPr>
            <p:ph type="dt" sz="half" idx="10"/>
          </p:nvPr>
        </p:nvSpPr>
        <p:spPr/>
        <p:txBody>
          <a:bodyPr/>
          <a:lstStyle/>
          <a:p>
            <a:r>
              <a:rPr lang="sv-SE" smtClean="0"/>
              <a:t>2014-03-05</a:t>
            </a:r>
            <a:endParaRPr lang="sv-SE"/>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7" name="Platshållare för bildnummer 6"/>
          <p:cNvSpPr>
            <a:spLocks noGrp="1"/>
          </p:cNvSpPr>
          <p:nvPr>
            <p:ph type="sldNum" sz="quarter" idx="12"/>
          </p:nvPr>
        </p:nvSpPr>
        <p:spPr/>
        <p:txBody>
          <a:bodyPr/>
          <a:lstStyle/>
          <a:p>
            <a:fld id="{6F44378D-1D2D-4DB9-B9D8-A6B719AA0047}" type="slidenum">
              <a:rPr lang="sv-SE" smtClean="0"/>
              <a:t>‹#›</a:t>
            </a:fld>
            <a:endParaRPr lang="sv-SE"/>
          </a:p>
        </p:txBody>
      </p:sp>
      <p:sp>
        <p:nvSpPr>
          <p:cNvPr id="8" name="Platshållare för innehåll 7"/>
          <p:cNvSpPr>
            <a:spLocks noGrp="1"/>
          </p:cNvSpPr>
          <p:nvPr>
            <p:ph sz="quarter" idx="14" hasCustomPrompt="1"/>
          </p:nvPr>
        </p:nvSpPr>
        <p:spPr>
          <a:xfrm>
            <a:off x="1115616" y="2276872"/>
            <a:ext cx="7127875" cy="2590616"/>
          </a:xfrm>
        </p:spPr>
        <p:txBody>
          <a:bodyPr/>
          <a:lstStyle>
            <a:lvl1pPr marL="0" indent="0">
              <a:buNone/>
              <a:defRPr/>
            </a:lvl1pPr>
          </a:lstStyle>
          <a:p>
            <a:pPr lvl="0"/>
            <a:r>
              <a:rPr lang="sv-SE" dirty="0" smtClean="0"/>
              <a:t>Klicka här för att infoga objekt</a:t>
            </a:r>
          </a:p>
        </p:txBody>
      </p:sp>
      <p:sp>
        <p:nvSpPr>
          <p:cNvPr id="10"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12" name="Platshållare för text 11"/>
          <p:cNvSpPr>
            <a:spLocks noGrp="1"/>
          </p:cNvSpPr>
          <p:nvPr>
            <p:ph type="body" sz="quarter" idx="15" hasCustomPrompt="1"/>
          </p:nvPr>
        </p:nvSpPr>
        <p:spPr>
          <a:xfrm>
            <a:off x="1043608" y="5085184"/>
            <a:ext cx="7200900" cy="360362"/>
          </a:xfrm>
        </p:spPr>
        <p:txBody>
          <a:bodyPr/>
          <a:lstStyle>
            <a:lvl1pPr marL="0" indent="0">
              <a:buNone/>
              <a:defRPr sz="1800"/>
            </a:lvl1pPr>
          </a:lstStyle>
          <a:p>
            <a:pPr lvl="0"/>
            <a:r>
              <a:rPr lang="sv-SE" dirty="0" smtClean="0"/>
              <a:t>Klicka här för att lägga till text</a:t>
            </a:r>
            <a:endParaRPr lang="sv-SE" dirty="0"/>
          </a:p>
        </p:txBody>
      </p:sp>
    </p:spTree>
    <p:extLst>
      <p:ext uri="{BB962C8B-B14F-4D97-AF65-F5344CB8AC3E}">
        <p14:creationId xmlns:p14="http://schemas.microsoft.com/office/powerpoint/2010/main" val="244398034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alfritt objek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r>
              <a:rPr lang="sv-SE" smtClean="0"/>
              <a:t>2014-03-05</a:t>
            </a:r>
            <a:endParaRPr lang="sv-SE"/>
          </a:p>
        </p:txBody>
      </p:sp>
      <p:sp>
        <p:nvSpPr>
          <p:cNvPr id="3" name="Platshållare för sidfot 2"/>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4" name="Platshållare för bildnummer 3"/>
          <p:cNvSpPr>
            <a:spLocks noGrp="1"/>
          </p:cNvSpPr>
          <p:nvPr>
            <p:ph type="sldNum" sz="quarter" idx="12"/>
          </p:nvPr>
        </p:nvSpPr>
        <p:spPr/>
        <p:txBody>
          <a:bodyPr/>
          <a:lstStyle/>
          <a:p>
            <a:fld id="{6F44378D-1D2D-4DB9-B9D8-A6B719AA0047}" type="slidenum">
              <a:rPr lang="sv-SE" smtClean="0"/>
              <a:t>‹#›</a:t>
            </a:fld>
            <a:endParaRPr lang="sv-SE"/>
          </a:p>
        </p:txBody>
      </p:sp>
      <p:sp>
        <p:nvSpPr>
          <p:cNvPr id="5"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7" name="Platshållare för innehåll 6"/>
          <p:cNvSpPr>
            <a:spLocks noGrp="1"/>
          </p:cNvSpPr>
          <p:nvPr>
            <p:ph sz="quarter" idx="13" hasCustomPrompt="1"/>
          </p:nvPr>
        </p:nvSpPr>
        <p:spPr>
          <a:xfrm>
            <a:off x="395288" y="1080000"/>
            <a:ext cx="8353425" cy="4680000"/>
          </a:xfrm>
        </p:spPr>
        <p:txBody>
          <a:bodyPr/>
          <a:lstStyle>
            <a:lvl1pPr marL="0" indent="0">
              <a:buNone/>
              <a:defRPr/>
            </a:lvl1pPr>
          </a:lstStyle>
          <a:p>
            <a:pPr lvl="0"/>
            <a:r>
              <a:rPr lang="sv-SE" dirty="0" smtClean="0"/>
              <a:t>Klicka här för att infoga objekt</a:t>
            </a:r>
          </a:p>
        </p:txBody>
      </p:sp>
    </p:spTree>
    <p:extLst>
      <p:ext uri="{BB962C8B-B14F-4D97-AF65-F5344CB8AC3E}">
        <p14:creationId xmlns:p14="http://schemas.microsoft.com/office/powerpoint/2010/main" val="198030375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örstasida med bild">
    <p:spTree>
      <p:nvGrpSpPr>
        <p:cNvPr id="1" name=""/>
        <p:cNvGrpSpPr/>
        <p:nvPr/>
      </p:nvGrpSpPr>
      <p:grpSpPr>
        <a:xfrm>
          <a:off x="0" y="0"/>
          <a:ext cx="0" cy="0"/>
          <a:chOff x="0" y="0"/>
          <a:chExt cx="0" cy="0"/>
        </a:xfrm>
      </p:grpSpPr>
      <p:sp>
        <p:nvSpPr>
          <p:cNvPr id="2" name="Rubrik 1"/>
          <p:cNvSpPr>
            <a:spLocks noGrp="1"/>
          </p:cNvSpPr>
          <p:nvPr>
            <p:ph type="ctrTitle"/>
          </p:nvPr>
        </p:nvSpPr>
        <p:spPr>
          <a:xfrm>
            <a:off x="4644000" y="1800000"/>
            <a:ext cx="4104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a:xfrm>
            <a:off x="7380312" y="5589240"/>
            <a:ext cx="718071" cy="216024"/>
          </a:xfrm>
        </p:spPr>
        <p:txBody>
          <a:bodyPr/>
          <a:lstStyle>
            <a:lvl1pPr algn="r">
              <a:defRPr/>
            </a:lvl1pPr>
          </a:lstStyle>
          <a:p>
            <a:r>
              <a:rPr lang="sv-SE" smtClean="0"/>
              <a:t>2014-03-05</a:t>
            </a:r>
            <a:endParaRPr lang="sv-SE" dirty="0"/>
          </a:p>
        </p:txBody>
      </p:sp>
      <p:sp>
        <p:nvSpPr>
          <p:cNvPr id="5" name="Platshållare för sidfot 4"/>
          <p:cNvSpPr>
            <a:spLocks noGrp="1"/>
          </p:cNvSpPr>
          <p:nvPr>
            <p:ph type="ftr" sz="quarter" idx="11"/>
          </p:nvPr>
        </p:nvSpPr>
        <p:spPr>
          <a:xfrm>
            <a:off x="4572000" y="5230800"/>
            <a:ext cx="4248000" cy="214424"/>
          </a:xfrm>
        </p:spPr>
        <p:txBody>
          <a:bodyPr/>
          <a:lstStyle>
            <a:lvl1pPr algn="r">
              <a:defRPr>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12"/>
          </p:nvPr>
        </p:nvSpPr>
        <p:spPr>
          <a:xfrm>
            <a:off x="8100392" y="5598765"/>
            <a:ext cx="718071" cy="183282"/>
          </a:xfrm>
        </p:spPr>
        <p:txBody>
          <a:bodyPr/>
          <a:lstStyle>
            <a:lvl1pPr algn="r">
              <a:defRPr/>
            </a:lvl1pPr>
          </a:lstStyle>
          <a:p>
            <a:fld id="{6F44378D-1D2D-4DB9-B9D8-A6B719AA0047}" type="slidenum">
              <a:rPr lang="sv-SE" smtClean="0"/>
              <a:pPr/>
              <a:t>‹#›</a:t>
            </a:fld>
            <a:endParaRPr lang="sv-SE"/>
          </a:p>
        </p:txBody>
      </p:sp>
      <p:sp>
        <p:nvSpPr>
          <p:cNvPr id="9" name="Line 11"/>
          <p:cNvSpPr>
            <a:spLocks noChangeShapeType="1"/>
          </p:cNvSpPr>
          <p:nvPr/>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10" name="Line 11"/>
          <p:cNvSpPr>
            <a:spLocks noChangeShapeType="1"/>
          </p:cNvSpPr>
          <p:nvPr userDrawn="1"/>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8" name="Platshållare för bild 7"/>
          <p:cNvSpPr>
            <a:spLocks noGrp="1" noChangeAspect="1"/>
          </p:cNvSpPr>
          <p:nvPr>
            <p:ph type="pic" sz="quarter" idx="17" hasCustomPrompt="1"/>
          </p:nvPr>
        </p:nvSpPr>
        <p:spPr>
          <a:xfrm>
            <a:off x="-1" y="856800"/>
            <a:ext cx="4212000" cy="6021288"/>
          </a:xfrm>
        </p:spPr>
        <p:txBody>
          <a:bodyPr/>
          <a:lstStyle>
            <a:lvl1pPr marL="0" indent="0">
              <a:buNone/>
              <a:defRPr/>
            </a:lvl1pPr>
          </a:lstStyle>
          <a:p>
            <a:r>
              <a:rPr lang="sv-SE" dirty="0" smtClean="0"/>
              <a:t>För att infoga bild: </a:t>
            </a:r>
            <a:br>
              <a:rPr lang="sv-SE" dirty="0" smtClean="0"/>
            </a:br>
            <a:r>
              <a:rPr lang="sv-SE" dirty="0" smtClean="0"/>
              <a:t>1) Klicka här för att markera bildramen. </a:t>
            </a:r>
            <a:br>
              <a:rPr lang="sv-SE" dirty="0" smtClean="0"/>
            </a:br>
            <a:r>
              <a:rPr lang="sv-SE" dirty="0" smtClean="0"/>
              <a:t>2a) Välj bild från "Bildbank": Klicka på knappen ”Bildbank” i verktygsfältet ovan. </a:t>
            </a:r>
            <a:br>
              <a:rPr lang="sv-SE" dirty="0" smtClean="0"/>
            </a:br>
            <a:r>
              <a:rPr lang="sv-SE" dirty="0" smtClean="0"/>
              <a:t>2b) Välj bild från egen hårddisk: Klicka på ikonen nedan.</a:t>
            </a:r>
          </a:p>
        </p:txBody>
      </p:sp>
    </p:spTree>
    <p:extLst>
      <p:ext uri="{BB962C8B-B14F-4D97-AF65-F5344CB8AC3E}">
        <p14:creationId xmlns:p14="http://schemas.microsoft.com/office/powerpoint/2010/main" val="95465635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2014-03-05</a:t>
            </a:r>
            <a:endParaRPr lang="sv-SE"/>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12"/>
          </p:nvPr>
        </p:nvSpPr>
        <p:spPr/>
        <p:txBody>
          <a:bodyPr/>
          <a:lstStyle/>
          <a:p>
            <a:fld id="{6F44378D-1D2D-4DB9-B9D8-A6B719AA0047}" type="slidenum">
              <a:rPr lang="sv-SE" smtClean="0"/>
              <a:t>‹#›</a:t>
            </a:fld>
            <a:endParaRPr lang="sv-SE"/>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3"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289448799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örstasida utan bild">
    <p:spTree>
      <p:nvGrpSpPr>
        <p:cNvPr id="1" name=""/>
        <p:cNvGrpSpPr/>
        <p:nvPr/>
      </p:nvGrpSpPr>
      <p:grpSpPr>
        <a:xfrm>
          <a:off x="0" y="0"/>
          <a:ext cx="0" cy="0"/>
          <a:chOff x="0" y="0"/>
          <a:chExt cx="0" cy="0"/>
        </a:xfrm>
      </p:grpSpPr>
      <p:sp>
        <p:nvSpPr>
          <p:cNvPr id="2" name="Rubrik 1"/>
          <p:cNvSpPr>
            <a:spLocks noGrp="1"/>
          </p:cNvSpPr>
          <p:nvPr>
            <p:ph type="ctrTitle"/>
          </p:nvPr>
        </p:nvSpPr>
        <p:spPr>
          <a:xfrm>
            <a:off x="1044000" y="1800000"/>
            <a:ext cx="7200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p:txBody>
          <a:bodyPr/>
          <a:lstStyle/>
          <a:p>
            <a:r>
              <a:rPr lang="sv-SE" smtClean="0"/>
              <a:t>2014-03-05</a:t>
            </a:r>
            <a:endParaRPr lang="sv-SE" dirty="0"/>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12"/>
          </p:nvPr>
        </p:nvSpPr>
        <p:spPr/>
        <p:txBody>
          <a:bodyPr/>
          <a:lstStyle/>
          <a:p>
            <a:fld id="{6F44378D-1D2D-4DB9-B9D8-A6B719AA0047}" type="slidenum">
              <a:rPr lang="sv-SE" smtClean="0"/>
              <a:t>‹#›</a:t>
            </a:fld>
            <a:endParaRPr lang="sv-SE"/>
          </a:p>
        </p:txBody>
      </p:sp>
      <p:sp>
        <p:nvSpPr>
          <p:cNvPr id="8" name="Line 11"/>
          <p:cNvSpPr>
            <a:spLocks noChangeShapeType="1"/>
          </p:cNvSpPr>
          <p:nvPr/>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9"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1376432706"/>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ubrik, text och objek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5" name="Platshållare för datum 4"/>
          <p:cNvSpPr>
            <a:spLocks noGrp="1"/>
          </p:cNvSpPr>
          <p:nvPr>
            <p:ph type="dt" sz="half" idx="10"/>
          </p:nvPr>
        </p:nvSpPr>
        <p:spPr/>
        <p:txBody>
          <a:bodyPr/>
          <a:lstStyle/>
          <a:p>
            <a:r>
              <a:rPr lang="sv-SE" smtClean="0"/>
              <a:t>2014-03-05</a:t>
            </a:r>
            <a:endParaRPr lang="sv-SE"/>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7" name="Platshållare för bildnummer 6"/>
          <p:cNvSpPr>
            <a:spLocks noGrp="1"/>
          </p:cNvSpPr>
          <p:nvPr>
            <p:ph type="sldNum" sz="quarter" idx="12"/>
          </p:nvPr>
        </p:nvSpPr>
        <p:spPr/>
        <p:txBody>
          <a:bodyPr/>
          <a:lstStyle/>
          <a:p>
            <a:fld id="{6F44378D-1D2D-4DB9-B9D8-A6B719AA0047}" type="slidenum">
              <a:rPr lang="sv-SE" smtClean="0"/>
              <a:t>‹#›</a:t>
            </a:fld>
            <a:endParaRPr lang="sv-SE"/>
          </a:p>
        </p:txBody>
      </p:sp>
      <p:sp>
        <p:nvSpPr>
          <p:cNvPr id="8" name="Platshållare för innehåll 7"/>
          <p:cNvSpPr>
            <a:spLocks noGrp="1"/>
          </p:cNvSpPr>
          <p:nvPr>
            <p:ph sz="quarter" idx="14" hasCustomPrompt="1"/>
          </p:nvPr>
        </p:nvSpPr>
        <p:spPr>
          <a:xfrm>
            <a:off x="5004048" y="2780928"/>
            <a:ext cx="3240088" cy="2663577"/>
          </a:xfrm>
        </p:spPr>
        <p:txBody>
          <a:bodyPr/>
          <a:lstStyle>
            <a:lvl1pPr marL="0" indent="0">
              <a:buNone/>
              <a:defRPr/>
            </a:lvl1pPr>
          </a:lstStyle>
          <a:p>
            <a:pPr lvl="0"/>
            <a:r>
              <a:rPr lang="sv-SE" dirty="0" smtClean="0"/>
              <a:t>Klicka här för att infoga objekt</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4"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867207618"/>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ubrik och objek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72000" y="1411200"/>
            <a:ext cx="7272000" cy="648000"/>
          </a:xfrm>
        </p:spPr>
        <p:txBody>
          <a:bodyPr/>
          <a:lstStyle>
            <a:lvl1pPr>
              <a:defRPr/>
            </a:lvl1pPr>
          </a:lstStyle>
          <a:p>
            <a:r>
              <a:rPr lang="sv-SE" dirty="0" smtClean="0"/>
              <a:t>Klicka här för enradig rubrik</a:t>
            </a:r>
            <a:endParaRPr lang="sv-SE" dirty="0"/>
          </a:p>
        </p:txBody>
      </p:sp>
      <p:sp>
        <p:nvSpPr>
          <p:cNvPr id="5" name="Platshållare för datum 4"/>
          <p:cNvSpPr>
            <a:spLocks noGrp="1"/>
          </p:cNvSpPr>
          <p:nvPr>
            <p:ph type="dt" sz="half" idx="10"/>
          </p:nvPr>
        </p:nvSpPr>
        <p:spPr/>
        <p:txBody>
          <a:bodyPr/>
          <a:lstStyle/>
          <a:p>
            <a:r>
              <a:rPr lang="sv-SE" smtClean="0"/>
              <a:t>2014-03-05</a:t>
            </a:r>
            <a:endParaRPr lang="sv-SE"/>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7" name="Platshållare för bildnummer 6"/>
          <p:cNvSpPr>
            <a:spLocks noGrp="1"/>
          </p:cNvSpPr>
          <p:nvPr>
            <p:ph type="sldNum" sz="quarter" idx="12"/>
          </p:nvPr>
        </p:nvSpPr>
        <p:spPr/>
        <p:txBody>
          <a:bodyPr/>
          <a:lstStyle/>
          <a:p>
            <a:fld id="{6F44378D-1D2D-4DB9-B9D8-A6B719AA0047}" type="slidenum">
              <a:rPr lang="sv-SE" smtClean="0"/>
              <a:t>‹#›</a:t>
            </a:fld>
            <a:endParaRPr lang="sv-SE"/>
          </a:p>
        </p:txBody>
      </p:sp>
      <p:sp>
        <p:nvSpPr>
          <p:cNvPr id="8" name="Platshållare för innehåll 7"/>
          <p:cNvSpPr>
            <a:spLocks noGrp="1"/>
          </p:cNvSpPr>
          <p:nvPr>
            <p:ph sz="quarter" idx="14" hasCustomPrompt="1"/>
          </p:nvPr>
        </p:nvSpPr>
        <p:spPr>
          <a:xfrm>
            <a:off x="1115616" y="2276872"/>
            <a:ext cx="7127875" cy="2590616"/>
          </a:xfrm>
        </p:spPr>
        <p:txBody>
          <a:bodyPr/>
          <a:lstStyle>
            <a:lvl1pPr marL="0" indent="0">
              <a:buNone/>
              <a:defRPr/>
            </a:lvl1pPr>
          </a:lstStyle>
          <a:p>
            <a:pPr lvl="0"/>
            <a:r>
              <a:rPr lang="sv-SE" dirty="0" smtClean="0"/>
              <a:t>Klicka här för att infoga objekt</a:t>
            </a:r>
          </a:p>
        </p:txBody>
      </p:sp>
      <p:sp>
        <p:nvSpPr>
          <p:cNvPr id="10"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12" name="Platshållare för text 11"/>
          <p:cNvSpPr>
            <a:spLocks noGrp="1"/>
          </p:cNvSpPr>
          <p:nvPr>
            <p:ph type="body" sz="quarter" idx="15" hasCustomPrompt="1"/>
          </p:nvPr>
        </p:nvSpPr>
        <p:spPr>
          <a:xfrm>
            <a:off x="1043608" y="5085184"/>
            <a:ext cx="7200900" cy="360362"/>
          </a:xfrm>
        </p:spPr>
        <p:txBody>
          <a:bodyPr/>
          <a:lstStyle>
            <a:lvl1pPr marL="0" indent="0">
              <a:buNone/>
              <a:defRPr sz="1800"/>
            </a:lvl1pPr>
          </a:lstStyle>
          <a:p>
            <a:pPr lvl="0"/>
            <a:r>
              <a:rPr lang="sv-SE" dirty="0" smtClean="0"/>
              <a:t>Klicka här för att lägga till text</a:t>
            </a:r>
            <a:endParaRPr lang="sv-SE" dirty="0"/>
          </a:p>
        </p:txBody>
      </p:sp>
    </p:spTree>
    <p:extLst>
      <p:ext uri="{BB962C8B-B14F-4D97-AF65-F5344CB8AC3E}">
        <p14:creationId xmlns:p14="http://schemas.microsoft.com/office/powerpoint/2010/main" val="171742319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alfritt objek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r>
              <a:rPr lang="sv-SE" smtClean="0"/>
              <a:t>2014-03-05</a:t>
            </a:r>
            <a:endParaRPr lang="sv-SE"/>
          </a:p>
        </p:txBody>
      </p:sp>
      <p:sp>
        <p:nvSpPr>
          <p:cNvPr id="3" name="Platshållare för sidfot 2"/>
          <p:cNvSpPr>
            <a:spLocks noGrp="1"/>
          </p:cNvSpPr>
          <p:nvPr>
            <p:ph type="ftr" sz="quarter" idx="11"/>
          </p:nvPr>
        </p:nvSpPr>
        <p:spPr/>
        <p:txBody>
          <a:bodyPr/>
          <a:lstStyle>
            <a:lvl1pPr>
              <a:defRPr>
                <a:solidFill>
                  <a:schemeClr val="accent6"/>
                </a:solidFill>
              </a:defRPr>
            </a:lvl1pPr>
          </a:lstStyle>
          <a:p>
            <a:r>
              <a:rPr lang="sv-SE" smtClean="0"/>
              <a:t>Kalmar kultur och hälsa 2014</a:t>
            </a:r>
            <a:endParaRPr lang="sv-SE" sz="800" b="0" dirty="0"/>
          </a:p>
        </p:txBody>
      </p:sp>
      <p:sp>
        <p:nvSpPr>
          <p:cNvPr id="4" name="Platshållare för bildnummer 3"/>
          <p:cNvSpPr>
            <a:spLocks noGrp="1"/>
          </p:cNvSpPr>
          <p:nvPr>
            <p:ph type="sldNum" sz="quarter" idx="12"/>
          </p:nvPr>
        </p:nvSpPr>
        <p:spPr/>
        <p:txBody>
          <a:bodyPr/>
          <a:lstStyle/>
          <a:p>
            <a:fld id="{6F44378D-1D2D-4DB9-B9D8-A6B719AA0047}" type="slidenum">
              <a:rPr lang="sv-SE" smtClean="0"/>
              <a:t>‹#›</a:t>
            </a:fld>
            <a:endParaRPr lang="sv-SE"/>
          </a:p>
        </p:txBody>
      </p:sp>
      <p:sp>
        <p:nvSpPr>
          <p:cNvPr id="5"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7" name="Platshållare för innehåll 6"/>
          <p:cNvSpPr>
            <a:spLocks noGrp="1"/>
          </p:cNvSpPr>
          <p:nvPr>
            <p:ph sz="quarter" idx="13" hasCustomPrompt="1"/>
          </p:nvPr>
        </p:nvSpPr>
        <p:spPr>
          <a:xfrm>
            <a:off x="395288" y="1080000"/>
            <a:ext cx="8353425" cy="4680000"/>
          </a:xfrm>
        </p:spPr>
        <p:txBody>
          <a:bodyPr/>
          <a:lstStyle>
            <a:lvl1pPr marL="0" indent="0">
              <a:buNone/>
              <a:defRPr/>
            </a:lvl1pPr>
          </a:lstStyle>
          <a:p>
            <a:pPr lvl="0"/>
            <a:r>
              <a:rPr lang="sv-SE" dirty="0" smtClean="0"/>
              <a:t>Klicka här för att infoga objekt</a:t>
            </a:r>
          </a:p>
        </p:txBody>
      </p:sp>
    </p:spTree>
    <p:extLst>
      <p:ext uri="{BB962C8B-B14F-4D97-AF65-F5344CB8AC3E}">
        <p14:creationId xmlns:p14="http://schemas.microsoft.com/office/powerpoint/2010/main" val="161162669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it bakgrund - Grönt Tema">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4566406"/>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1" y="856800"/>
            <a:ext cx="4212000"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CD68F30C-2CC7-4B8D-99AB-E7D619141097}" type="slidenum">
              <a:rPr lang="sv-SE"/>
              <a:pPr>
                <a:defRPr/>
              </a:pPr>
              <a:t>‹#›</a:t>
            </a:fld>
            <a:endParaRPr lang="sv-SE"/>
          </a:p>
        </p:txBody>
      </p:sp>
    </p:spTree>
    <p:extLst>
      <p:ext uri="{BB962C8B-B14F-4D97-AF65-F5344CB8AC3E}">
        <p14:creationId xmlns:p14="http://schemas.microsoft.com/office/powerpoint/2010/main" val="18656581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68B6EC85-9334-44D3-9213-041C5AD2D1D7}" type="slidenum">
              <a:rPr lang="sv-SE"/>
              <a:pPr>
                <a:defRPr/>
              </a:pPr>
              <a:t>‹#›</a:t>
            </a:fld>
            <a:endParaRPr lang="sv-SE"/>
          </a:p>
        </p:txBody>
      </p:sp>
    </p:spTree>
    <p:extLst>
      <p:ext uri="{BB962C8B-B14F-4D97-AF65-F5344CB8AC3E}">
        <p14:creationId xmlns:p14="http://schemas.microsoft.com/office/powerpoint/2010/main" val="12025003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1044000" y="1800000"/>
            <a:ext cx="7200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BB3A1A70-EC5C-42DF-8CF7-4D58006762E8}" type="slidenum">
              <a:rPr lang="sv-SE"/>
              <a:pPr>
                <a:defRPr/>
              </a:pPr>
              <a:t>‹#›</a:t>
            </a:fld>
            <a:endParaRPr lang="sv-SE"/>
          </a:p>
        </p:txBody>
      </p:sp>
    </p:spTree>
    <p:extLst>
      <p:ext uri="{BB962C8B-B14F-4D97-AF65-F5344CB8AC3E}">
        <p14:creationId xmlns:p14="http://schemas.microsoft.com/office/powerpoint/2010/main" val="32316714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28"/>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E34294D2-F5EA-4364-AD7A-2AA5864072D2}" type="slidenum">
              <a:rPr lang="sv-SE"/>
              <a:pPr>
                <a:defRPr/>
              </a:pPr>
              <a:t>‹#›</a:t>
            </a:fld>
            <a:endParaRPr lang="sv-SE"/>
          </a:p>
        </p:txBody>
      </p:sp>
    </p:spTree>
    <p:extLst>
      <p:ext uri="{BB962C8B-B14F-4D97-AF65-F5344CB8AC3E}">
        <p14:creationId xmlns:p14="http://schemas.microsoft.com/office/powerpoint/2010/main" val="13178211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6"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8"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C625506D-1AEA-44CD-A90E-A5F9EF970B17}" type="slidenum">
              <a:rPr lang="sv-SE"/>
              <a:pPr>
                <a:defRPr/>
              </a:pPr>
              <a:t>‹#›</a:t>
            </a:fld>
            <a:endParaRPr lang="sv-SE"/>
          </a:p>
        </p:txBody>
      </p:sp>
    </p:spTree>
    <p:extLst>
      <p:ext uri="{BB962C8B-B14F-4D97-AF65-F5344CB8AC3E}">
        <p14:creationId xmlns:p14="http://schemas.microsoft.com/office/powerpoint/2010/main" val="38695556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7" name="Platshållare för innehåll 6"/>
          <p:cNvSpPr>
            <a:spLocks noGrp="1"/>
          </p:cNvSpPr>
          <p:nvPr>
            <p:ph sz="quarter" idx="13"/>
          </p:nvPr>
        </p:nvSpPr>
        <p:spPr>
          <a:xfrm>
            <a:off x="395288"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A8E6BE6E-4A60-4D8C-95AD-767446A73636}" type="slidenum">
              <a:rPr lang="sv-SE"/>
              <a:pPr>
                <a:defRPr/>
              </a:pPr>
              <a:t>‹#›</a:t>
            </a:fld>
            <a:endParaRPr lang="sv-SE"/>
          </a:p>
        </p:txBody>
      </p:sp>
    </p:spTree>
    <p:extLst>
      <p:ext uri="{BB962C8B-B14F-4D97-AF65-F5344CB8AC3E}">
        <p14:creationId xmlns:p14="http://schemas.microsoft.com/office/powerpoint/2010/main" val="42269839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4796B856-23C6-4F27-941A-65C553568BCC}" type="slidenum">
              <a:rPr lang="sv-SE"/>
              <a:pPr>
                <a:defRPr/>
              </a:pPr>
              <a:t>‹#›</a:t>
            </a:fld>
            <a:endParaRPr lang="sv-SE"/>
          </a:p>
        </p:txBody>
      </p:sp>
    </p:spTree>
    <p:extLst>
      <p:ext uri="{BB962C8B-B14F-4D97-AF65-F5344CB8AC3E}">
        <p14:creationId xmlns:p14="http://schemas.microsoft.com/office/powerpoint/2010/main" val="37967740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8D070891-E719-43F9-83FD-EDC72EB10065}" type="slidenum">
              <a:rPr lang="sv-SE"/>
              <a:pPr>
                <a:defRPr/>
              </a:pPr>
              <a:t>‹#›</a:t>
            </a:fld>
            <a:endParaRPr lang="sv-SE"/>
          </a:p>
        </p:txBody>
      </p:sp>
    </p:spTree>
    <p:extLst>
      <p:ext uri="{BB962C8B-B14F-4D97-AF65-F5344CB8AC3E}">
        <p14:creationId xmlns:p14="http://schemas.microsoft.com/office/powerpoint/2010/main" val="14585366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örstasida med bild">
    <p:spTree>
      <p:nvGrpSpPr>
        <p:cNvPr id="1" name=""/>
        <p:cNvGrpSpPr/>
        <p:nvPr/>
      </p:nvGrpSpPr>
      <p:grpSpPr>
        <a:xfrm>
          <a:off x="0" y="0"/>
          <a:ext cx="0" cy="0"/>
          <a:chOff x="0" y="0"/>
          <a:chExt cx="0" cy="0"/>
        </a:xfrm>
      </p:grpSpPr>
      <p:sp>
        <p:nvSpPr>
          <p:cNvPr id="2" name="Rubrik 1"/>
          <p:cNvSpPr>
            <a:spLocks noGrp="1"/>
          </p:cNvSpPr>
          <p:nvPr>
            <p:ph type="ctrTitle"/>
          </p:nvPr>
        </p:nvSpPr>
        <p:spPr>
          <a:xfrm>
            <a:off x="4644000" y="1800000"/>
            <a:ext cx="4104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a:xfrm>
            <a:off x="7380312" y="5589240"/>
            <a:ext cx="718071" cy="216024"/>
          </a:xfrm>
        </p:spPr>
        <p:txBody>
          <a:bodyPr/>
          <a:lstStyle>
            <a:lvl1pPr algn="r">
              <a:defRPr/>
            </a:lvl1pPr>
          </a:lstStyle>
          <a:p>
            <a:r>
              <a:rPr lang="sv-SE" smtClean="0">
                <a:solidFill>
                  <a:srgbClr val="000000"/>
                </a:solidFill>
              </a:rPr>
              <a:t>2014-03-05</a:t>
            </a:r>
            <a:endParaRPr lang="sv-SE" dirty="0">
              <a:solidFill>
                <a:srgbClr val="000000"/>
              </a:solidFill>
            </a:endParaRPr>
          </a:p>
        </p:txBody>
      </p:sp>
      <p:sp>
        <p:nvSpPr>
          <p:cNvPr id="5" name="Platshållare för sidfot 4"/>
          <p:cNvSpPr>
            <a:spLocks noGrp="1"/>
          </p:cNvSpPr>
          <p:nvPr>
            <p:ph type="ftr" sz="quarter" idx="11"/>
          </p:nvPr>
        </p:nvSpPr>
        <p:spPr>
          <a:xfrm>
            <a:off x="4572000" y="5230800"/>
            <a:ext cx="4248000" cy="214424"/>
          </a:xfrm>
        </p:spPr>
        <p:txBody>
          <a:bodyPr/>
          <a:lstStyle>
            <a:lvl1pPr algn="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a:xfrm>
            <a:off x="8100392" y="5608290"/>
            <a:ext cx="718071" cy="183282"/>
          </a:xfrm>
        </p:spPr>
        <p:txBody>
          <a:bodyPr/>
          <a:lstStyle>
            <a:lvl1pPr algn="r">
              <a:defRPr/>
            </a:lvl1p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9" name="Line 11"/>
          <p:cNvSpPr>
            <a:spLocks noChangeShapeType="1"/>
          </p:cNvSpPr>
          <p:nvPr/>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10" name="Line 11"/>
          <p:cNvSpPr>
            <a:spLocks noChangeShapeType="1"/>
          </p:cNvSpPr>
          <p:nvPr userDrawn="1"/>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8" name="Platshållare för bild 7"/>
          <p:cNvSpPr>
            <a:spLocks noGrp="1"/>
          </p:cNvSpPr>
          <p:nvPr>
            <p:ph type="pic" sz="quarter" idx="17" hasCustomPrompt="1"/>
          </p:nvPr>
        </p:nvSpPr>
        <p:spPr>
          <a:xfrm>
            <a:off x="-1" y="856800"/>
            <a:ext cx="4212000" cy="6021288"/>
          </a:xfrm>
        </p:spPr>
        <p:txBody>
          <a:bodyPr/>
          <a:lstStyle>
            <a:lvl1pPr marL="0" indent="0">
              <a:buNone/>
              <a:defRPr/>
            </a:lvl1pPr>
          </a:lstStyle>
          <a:p>
            <a:r>
              <a:rPr lang="sv-SE" dirty="0" smtClean="0"/>
              <a:t>För att infoga bild: </a:t>
            </a:r>
            <a:br>
              <a:rPr lang="sv-SE" dirty="0" smtClean="0"/>
            </a:br>
            <a:r>
              <a:rPr lang="sv-SE" dirty="0" smtClean="0"/>
              <a:t>1) Klicka här för att markera bildramen. </a:t>
            </a:r>
            <a:br>
              <a:rPr lang="sv-SE" dirty="0" smtClean="0"/>
            </a:br>
            <a:r>
              <a:rPr lang="sv-SE" dirty="0" smtClean="0"/>
              <a:t>2a) Välj bild från "Bildbank": Klicka på knappen ”Bildbank” i verktygsfältet ovan. </a:t>
            </a:r>
            <a:br>
              <a:rPr lang="sv-SE" dirty="0" smtClean="0"/>
            </a:br>
            <a:r>
              <a:rPr lang="sv-SE" dirty="0" smtClean="0"/>
              <a:t>2b) Välj bild från egen hårddisk: Klicka på ikonen nedan.</a:t>
            </a:r>
          </a:p>
        </p:txBody>
      </p:sp>
    </p:spTree>
    <p:extLst>
      <p:ext uri="{BB962C8B-B14F-4D97-AF65-F5344CB8AC3E}">
        <p14:creationId xmlns:p14="http://schemas.microsoft.com/office/powerpoint/2010/main" val="118653837"/>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3"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271839535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örstasida utan bild">
    <p:spTree>
      <p:nvGrpSpPr>
        <p:cNvPr id="1" name=""/>
        <p:cNvGrpSpPr/>
        <p:nvPr/>
      </p:nvGrpSpPr>
      <p:grpSpPr>
        <a:xfrm>
          <a:off x="0" y="0"/>
          <a:ext cx="0" cy="0"/>
          <a:chOff x="0" y="0"/>
          <a:chExt cx="0" cy="0"/>
        </a:xfrm>
      </p:grpSpPr>
      <p:sp>
        <p:nvSpPr>
          <p:cNvPr id="2" name="Rubrik 1"/>
          <p:cNvSpPr>
            <a:spLocks noGrp="1"/>
          </p:cNvSpPr>
          <p:nvPr>
            <p:ph type="ctrTitle"/>
          </p:nvPr>
        </p:nvSpPr>
        <p:spPr>
          <a:xfrm>
            <a:off x="1044000" y="1800000"/>
            <a:ext cx="7200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p:txBody>
          <a:bodyPr/>
          <a:lstStyle/>
          <a:p>
            <a:r>
              <a:rPr lang="sv-SE" smtClean="0">
                <a:solidFill>
                  <a:srgbClr val="000000"/>
                </a:solidFill>
              </a:rPr>
              <a:t>2014-03-05</a:t>
            </a:r>
            <a:endParaRPr lang="sv-SE" dirty="0">
              <a:solidFill>
                <a:srgbClr val="000000"/>
              </a:solidFill>
            </a:endParaRPr>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Line 11"/>
          <p:cNvSpPr>
            <a:spLocks noChangeShapeType="1"/>
          </p:cNvSpPr>
          <p:nvPr/>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9"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3330680005"/>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ubrik, text och objek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5" name="Platshållare för datum 4"/>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7" name="Platshållare för bildnummer 6"/>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Platshållare för innehåll 7"/>
          <p:cNvSpPr>
            <a:spLocks noGrp="1"/>
          </p:cNvSpPr>
          <p:nvPr>
            <p:ph sz="quarter" idx="14" hasCustomPrompt="1"/>
          </p:nvPr>
        </p:nvSpPr>
        <p:spPr>
          <a:xfrm>
            <a:off x="5004048" y="2780928"/>
            <a:ext cx="3240088" cy="2663577"/>
          </a:xfrm>
        </p:spPr>
        <p:txBody>
          <a:bodyPr/>
          <a:lstStyle>
            <a:lvl1pPr marL="0" indent="0">
              <a:buNone/>
              <a:defRPr/>
            </a:lvl1pPr>
          </a:lstStyle>
          <a:p>
            <a:pPr lvl="0"/>
            <a:r>
              <a:rPr lang="sv-SE" dirty="0" smtClean="0"/>
              <a:t>Klicka här för att infoga objekt</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4"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996888550"/>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ubrik och objek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72000" y="1411200"/>
            <a:ext cx="7272000" cy="648000"/>
          </a:xfrm>
        </p:spPr>
        <p:txBody>
          <a:bodyPr/>
          <a:lstStyle>
            <a:lvl1pPr>
              <a:defRPr/>
            </a:lvl1pPr>
          </a:lstStyle>
          <a:p>
            <a:r>
              <a:rPr lang="sv-SE" dirty="0" smtClean="0"/>
              <a:t>Klicka här för enradig rubrik</a:t>
            </a:r>
            <a:endParaRPr lang="sv-SE" dirty="0"/>
          </a:p>
        </p:txBody>
      </p:sp>
      <p:sp>
        <p:nvSpPr>
          <p:cNvPr id="5" name="Platshållare för datum 4"/>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7" name="Platshållare för bildnummer 6"/>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Platshållare för innehåll 7"/>
          <p:cNvSpPr>
            <a:spLocks noGrp="1"/>
          </p:cNvSpPr>
          <p:nvPr>
            <p:ph sz="quarter" idx="14" hasCustomPrompt="1"/>
          </p:nvPr>
        </p:nvSpPr>
        <p:spPr>
          <a:xfrm>
            <a:off x="1115616" y="2276872"/>
            <a:ext cx="7127875" cy="2590616"/>
          </a:xfrm>
        </p:spPr>
        <p:txBody>
          <a:bodyPr/>
          <a:lstStyle>
            <a:lvl1pPr marL="0" indent="0">
              <a:buNone/>
              <a:defRPr/>
            </a:lvl1pPr>
          </a:lstStyle>
          <a:p>
            <a:pPr lvl="0"/>
            <a:r>
              <a:rPr lang="sv-SE" dirty="0" smtClean="0"/>
              <a:t>Klicka här för att infoga objekt</a:t>
            </a:r>
          </a:p>
        </p:txBody>
      </p:sp>
      <p:sp>
        <p:nvSpPr>
          <p:cNvPr id="10"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12" name="Platshållare för text 11"/>
          <p:cNvSpPr>
            <a:spLocks noGrp="1"/>
          </p:cNvSpPr>
          <p:nvPr>
            <p:ph type="body" sz="quarter" idx="15" hasCustomPrompt="1"/>
          </p:nvPr>
        </p:nvSpPr>
        <p:spPr>
          <a:xfrm>
            <a:off x="1043608" y="5085184"/>
            <a:ext cx="7200900" cy="360362"/>
          </a:xfrm>
        </p:spPr>
        <p:txBody>
          <a:bodyPr/>
          <a:lstStyle>
            <a:lvl1pPr marL="0" indent="0">
              <a:buNone/>
              <a:defRPr sz="1800"/>
            </a:lvl1pPr>
          </a:lstStyle>
          <a:p>
            <a:pPr lvl="0"/>
            <a:r>
              <a:rPr lang="sv-SE" dirty="0" smtClean="0"/>
              <a:t>Klicka här för att lägga till text</a:t>
            </a:r>
            <a:endParaRPr lang="sv-SE" dirty="0"/>
          </a:p>
        </p:txBody>
      </p:sp>
    </p:spTree>
    <p:extLst>
      <p:ext uri="{BB962C8B-B14F-4D97-AF65-F5344CB8AC3E}">
        <p14:creationId xmlns:p14="http://schemas.microsoft.com/office/powerpoint/2010/main" val="3614104719"/>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Valfritt objek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4" name="Platshållare för bildnummer 3"/>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5"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7" name="Platshållare för innehåll 6"/>
          <p:cNvSpPr>
            <a:spLocks noGrp="1"/>
          </p:cNvSpPr>
          <p:nvPr>
            <p:ph sz="quarter" idx="13" hasCustomPrompt="1"/>
          </p:nvPr>
        </p:nvSpPr>
        <p:spPr>
          <a:xfrm>
            <a:off x="395288" y="1080000"/>
            <a:ext cx="8353425" cy="4680000"/>
          </a:xfrm>
        </p:spPr>
        <p:txBody>
          <a:bodyPr/>
          <a:lstStyle>
            <a:lvl1pPr marL="0" indent="0">
              <a:buNone/>
              <a:defRPr/>
            </a:lvl1pPr>
          </a:lstStyle>
          <a:p>
            <a:pPr lvl="0"/>
            <a:r>
              <a:rPr lang="sv-SE" dirty="0" smtClean="0"/>
              <a:t>Klicka här för att infoga objekt</a:t>
            </a:r>
          </a:p>
        </p:txBody>
      </p:sp>
    </p:spTree>
    <p:extLst>
      <p:ext uri="{BB962C8B-B14F-4D97-AF65-F5344CB8AC3E}">
        <p14:creationId xmlns:p14="http://schemas.microsoft.com/office/powerpoint/2010/main" val="844515742"/>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1" y="856800"/>
            <a:ext cx="4212000"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BFC24C8-ED4D-4BFF-A9A0-939584152704}" type="slidenum">
              <a:rPr lang="sv-SE"/>
              <a:pPr>
                <a:defRPr/>
              </a:pPr>
              <a:t>‹#›</a:t>
            </a:fld>
            <a:endParaRPr lang="sv-SE"/>
          </a:p>
        </p:txBody>
      </p:sp>
    </p:spTree>
    <p:extLst>
      <p:ext uri="{BB962C8B-B14F-4D97-AF65-F5344CB8AC3E}">
        <p14:creationId xmlns:p14="http://schemas.microsoft.com/office/powerpoint/2010/main" val="4551147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216A513D-EF46-447F-A8BD-8767819332BD}" type="slidenum">
              <a:rPr lang="sv-SE"/>
              <a:pPr>
                <a:defRPr/>
              </a:pPr>
              <a:t>‹#›</a:t>
            </a:fld>
            <a:endParaRPr lang="sv-SE"/>
          </a:p>
        </p:txBody>
      </p:sp>
    </p:spTree>
    <p:extLst>
      <p:ext uri="{BB962C8B-B14F-4D97-AF65-F5344CB8AC3E}">
        <p14:creationId xmlns:p14="http://schemas.microsoft.com/office/powerpoint/2010/main" val="14704130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1044000" y="1800000"/>
            <a:ext cx="7200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21A1E995-539D-45CA-ADFD-A9F18AB87F18}" type="slidenum">
              <a:rPr lang="sv-SE"/>
              <a:pPr>
                <a:defRPr/>
              </a:pPr>
              <a:t>‹#›</a:t>
            </a:fld>
            <a:endParaRPr lang="sv-SE"/>
          </a:p>
        </p:txBody>
      </p:sp>
    </p:spTree>
    <p:extLst>
      <p:ext uri="{BB962C8B-B14F-4D97-AF65-F5344CB8AC3E}">
        <p14:creationId xmlns:p14="http://schemas.microsoft.com/office/powerpoint/2010/main" val="12447761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28"/>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19347405-F8D3-400A-8FFC-6F3EE65E038B}" type="slidenum">
              <a:rPr lang="sv-SE"/>
              <a:pPr>
                <a:defRPr/>
              </a:pPr>
              <a:t>‹#›</a:t>
            </a:fld>
            <a:endParaRPr lang="sv-SE"/>
          </a:p>
        </p:txBody>
      </p:sp>
    </p:spTree>
    <p:extLst>
      <p:ext uri="{BB962C8B-B14F-4D97-AF65-F5344CB8AC3E}">
        <p14:creationId xmlns:p14="http://schemas.microsoft.com/office/powerpoint/2010/main" val="37003254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6"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8"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B7FD61-211D-43D4-BDBC-B00F1A4FE43A}" type="slidenum">
              <a:rPr lang="sv-SE"/>
              <a:pPr>
                <a:defRPr/>
              </a:pPr>
              <a:t>‹#›</a:t>
            </a:fld>
            <a:endParaRPr lang="sv-SE"/>
          </a:p>
        </p:txBody>
      </p:sp>
    </p:spTree>
    <p:extLst>
      <p:ext uri="{BB962C8B-B14F-4D97-AF65-F5344CB8AC3E}">
        <p14:creationId xmlns:p14="http://schemas.microsoft.com/office/powerpoint/2010/main" val="38928155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7" name="Platshållare för innehåll 6"/>
          <p:cNvSpPr>
            <a:spLocks noGrp="1"/>
          </p:cNvSpPr>
          <p:nvPr>
            <p:ph sz="quarter" idx="13"/>
          </p:nvPr>
        </p:nvSpPr>
        <p:spPr>
          <a:xfrm>
            <a:off x="395288"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BFFEB107-453C-411B-887C-50342F9815D6}" type="slidenum">
              <a:rPr lang="sv-SE"/>
              <a:pPr>
                <a:defRPr/>
              </a:pPr>
              <a:t>‹#›</a:t>
            </a:fld>
            <a:endParaRPr lang="sv-SE"/>
          </a:p>
        </p:txBody>
      </p:sp>
    </p:spTree>
    <p:extLst>
      <p:ext uri="{BB962C8B-B14F-4D97-AF65-F5344CB8AC3E}">
        <p14:creationId xmlns:p14="http://schemas.microsoft.com/office/powerpoint/2010/main" val="3293038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2B48DBB9-3613-44EE-A96F-27EB33CAB083}" type="slidenum">
              <a:rPr lang="sv-SE"/>
              <a:pPr>
                <a:defRPr/>
              </a:pPr>
              <a:t>‹#›</a:t>
            </a:fld>
            <a:endParaRPr lang="sv-SE"/>
          </a:p>
        </p:txBody>
      </p:sp>
    </p:spTree>
    <p:extLst>
      <p:ext uri="{BB962C8B-B14F-4D97-AF65-F5344CB8AC3E}">
        <p14:creationId xmlns:p14="http://schemas.microsoft.com/office/powerpoint/2010/main" val="11927020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89985851-D935-4515-B373-987A0EC37D05}" type="slidenum">
              <a:rPr lang="sv-SE"/>
              <a:pPr>
                <a:defRPr/>
              </a:pPr>
              <a:t>‹#›</a:t>
            </a:fld>
            <a:endParaRPr lang="sv-SE"/>
          </a:p>
        </p:txBody>
      </p:sp>
    </p:spTree>
    <p:extLst>
      <p:ext uri="{BB962C8B-B14F-4D97-AF65-F5344CB8AC3E}">
        <p14:creationId xmlns:p14="http://schemas.microsoft.com/office/powerpoint/2010/main" val="38228544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1" y="856800"/>
            <a:ext cx="4212000"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BFC24C8-ED4D-4BFF-A9A0-939584152704}" type="slidenum">
              <a:rPr lang="sv-SE"/>
              <a:pPr>
                <a:defRPr/>
              </a:pPr>
              <a:t>‹#›</a:t>
            </a:fld>
            <a:endParaRPr lang="sv-SE"/>
          </a:p>
        </p:txBody>
      </p:sp>
    </p:spTree>
    <p:extLst>
      <p:ext uri="{BB962C8B-B14F-4D97-AF65-F5344CB8AC3E}">
        <p14:creationId xmlns:p14="http://schemas.microsoft.com/office/powerpoint/2010/main" val="39932064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216A513D-EF46-447F-A8BD-8767819332BD}" type="slidenum">
              <a:rPr lang="sv-SE"/>
              <a:pPr>
                <a:defRPr/>
              </a:pPr>
              <a:t>‹#›</a:t>
            </a:fld>
            <a:endParaRPr lang="sv-SE"/>
          </a:p>
        </p:txBody>
      </p:sp>
    </p:spTree>
    <p:extLst>
      <p:ext uri="{BB962C8B-B14F-4D97-AF65-F5344CB8AC3E}">
        <p14:creationId xmlns:p14="http://schemas.microsoft.com/office/powerpoint/2010/main" val="1667139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1044000" y="1800000"/>
            <a:ext cx="7200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21A1E995-539D-45CA-ADFD-A9F18AB87F18}" type="slidenum">
              <a:rPr lang="sv-SE"/>
              <a:pPr>
                <a:defRPr/>
              </a:pPr>
              <a:t>‹#›</a:t>
            </a:fld>
            <a:endParaRPr lang="sv-SE"/>
          </a:p>
        </p:txBody>
      </p:sp>
    </p:spTree>
    <p:extLst>
      <p:ext uri="{BB962C8B-B14F-4D97-AF65-F5344CB8AC3E}">
        <p14:creationId xmlns:p14="http://schemas.microsoft.com/office/powerpoint/2010/main" val="5157353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28"/>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19347405-F8D3-400A-8FFC-6F3EE65E038B}" type="slidenum">
              <a:rPr lang="sv-SE"/>
              <a:pPr>
                <a:defRPr/>
              </a:pPr>
              <a:t>‹#›</a:t>
            </a:fld>
            <a:endParaRPr lang="sv-SE"/>
          </a:p>
        </p:txBody>
      </p:sp>
    </p:spTree>
    <p:extLst>
      <p:ext uri="{BB962C8B-B14F-4D97-AF65-F5344CB8AC3E}">
        <p14:creationId xmlns:p14="http://schemas.microsoft.com/office/powerpoint/2010/main" val="15172497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6"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8"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B7FD61-211D-43D4-BDBC-B00F1A4FE43A}" type="slidenum">
              <a:rPr lang="sv-SE"/>
              <a:pPr>
                <a:defRPr/>
              </a:pPr>
              <a:t>‹#›</a:t>
            </a:fld>
            <a:endParaRPr lang="sv-SE"/>
          </a:p>
        </p:txBody>
      </p:sp>
    </p:spTree>
    <p:extLst>
      <p:ext uri="{BB962C8B-B14F-4D97-AF65-F5344CB8AC3E}">
        <p14:creationId xmlns:p14="http://schemas.microsoft.com/office/powerpoint/2010/main" val="8648136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7" name="Platshållare för innehåll 6"/>
          <p:cNvSpPr>
            <a:spLocks noGrp="1"/>
          </p:cNvSpPr>
          <p:nvPr>
            <p:ph sz="quarter" idx="13"/>
          </p:nvPr>
        </p:nvSpPr>
        <p:spPr>
          <a:xfrm>
            <a:off x="395288"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BFFEB107-453C-411B-887C-50342F9815D6}" type="slidenum">
              <a:rPr lang="sv-SE"/>
              <a:pPr>
                <a:defRPr/>
              </a:pPr>
              <a:t>‹#›</a:t>
            </a:fld>
            <a:endParaRPr lang="sv-SE"/>
          </a:p>
        </p:txBody>
      </p:sp>
    </p:spTree>
    <p:extLst>
      <p:ext uri="{BB962C8B-B14F-4D97-AF65-F5344CB8AC3E}">
        <p14:creationId xmlns:p14="http://schemas.microsoft.com/office/powerpoint/2010/main" val="3419264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89985851-D935-4515-B373-987A0EC37D05}" type="slidenum">
              <a:rPr lang="sv-SE"/>
              <a:pPr>
                <a:defRPr/>
              </a:pPr>
              <a:t>‹#›</a:t>
            </a:fld>
            <a:endParaRPr lang="sv-SE"/>
          </a:p>
        </p:txBody>
      </p:sp>
    </p:spTree>
    <p:extLst>
      <p:ext uri="{BB962C8B-B14F-4D97-AF65-F5344CB8AC3E}">
        <p14:creationId xmlns:p14="http://schemas.microsoft.com/office/powerpoint/2010/main" val="28392962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1" y="856800"/>
            <a:ext cx="4212000"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BFC24C8-ED4D-4BFF-A9A0-939584152704}" type="slidenum">
              <a:rPr lang="sv-SE"/>
              <a:pPr>
                <a:defRPr/>
              </a:pPr>
              <a:t>‹#›</a:t>
            </a:fld>
            <a:endParaRPr lang="sv-SE"/>
          </a:p>
        </p:txBody>
      </p:sp>
    </p:spTree>
    <p:extLst>
      <p:ext uri="{BB962C8B-B14F-4D97-AF65-F5344CB8AC3E}">
        <p14:creationId xmlns:p14="http://schemas.microsoft.com/office/powerpoint/2010/main" val="7957759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216A513D-EF46-447F-A8BD-8767819332BD}" type="slidenum">
              <a:rPr lang="sv-SE"/>
              <a:pPr>
                <a:defRPr/>
              </a:pPr>
              <a:t>‹#›</a:t>
            </a:fld>
            <a:endParaRPr lang="sv-SE"/>
          </a:p>
        </p:txBody>
      </p:sp>
    </p:spTree>
    <p:extLst>
      <p:ext uri="{BB962C8B-B14F-4D97-AF65-F5344CB8AC3E}">
        <p14:creationId xmlns:p14="http://schemas.microsoft.com/office/powerpoint/2010/main" val="5383259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1044000" y="1800000"/>
            <a:ext cx="7200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21A1E995-539D-45CA-ADFD-A9F18AB87F18}" type="slidenum">
              <a:rPr lang="sv-SE"/>
              <a:pPr>
                <a:defRPr/>
              </a:pPr>
              <a:t>‹#›</a:t>
            </a:fld>
            <a:endParaRPr lang="sv-SE"/>
          </a:p>
        </p:txBody>
      </p:sp>
    </p:spTree>
    <p:extLst>
      <p:ext uri="{BB962C8B-B14F-4D97-AF65-F5344CB8AC3E}">
        <p14:creationId xmlns:p14="http://schemas.microsoft.com/office/powerpoint/2010/main" val="24800774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28"/>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19347405-F8D3-400A-8FFC-6F3EE65E038B}" type="slidenum">
              <a:rPr lang="sv-SE"/>
              <a:pPr>
                <a:defRPr/>
              </a:pPr>
              <a:t>‹#›</a:t>
            </a:fld>
            <a:endParaRPr lang="sv-SE"/>
          </a:p>
        </p:txBody>
      </p:sp>
    </p:spTree>
    <p:extLst>
      <p:ext uri="{BB962C8B-B14F-4D97-AF65-F5344CB8AC3E}">
        <p14:creationId xmlns:p14="http://schemas.microsoft.com/office/powerpoint/2010/main" val="27343485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6"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8"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B7FD61-211D-43D4-BDBC-B00F1A4FE43A}" type="slidenum">
              <a:rPr lang="sv-SE"/>
              <a:pPr>
                <a:defRPr/>
              </a:pPr>
              <a:t>‹#›</a:t>
            </a:fld>
            <a:endParaRPr lang="sv-SE"/>
          </a:p>
        </p:txBody>
      </p:sp>
    </p:spTree>
    <p:extLst>
      <p:ext uri="{BB962C8B-B14F-4D97-AF65-F5344CB8AC3E}">
        <p14:creationId xmlns:p14="http://schemas.microsoft.com/office/powerpoint/2010/main" val="22711254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7" name="Platshållare för innehåll 6"/>
          <p:cNvSpPr>
            <a:spLocks noGrp="1"/>
          </p:cNvSpPr>
          <p:nvPr>
            <p:ph sz="quarter" idx="13"/>
          </p:nvPr>
        </p:nvSpPr>
        <p:spPr>
          <a:xfrm>
            <a:off x="395288"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BFFEB107-453C-411B-887C-50342F9815D6}" type="slidenum">
              <a:rPr lang="sv-SE"/>
              <a:pPr>
                <a:defRPr/>
              </a:pPr>
              <a:t>‹#›</a:t>
            </a:fld>
            <a:endParaRPr lang="sv-SE"/>
          </a:p>
        </p:txBody>
      </p:sp>
    </p:spTree>
    <p:extLst>
      <p:ext uri="{BB962C8B-B14F-4D97-AF65-F5344CB8AC3E}">
        <p14:creationId xmlns:p14="http://schemas.microsoft.com/office/powerpoint/2010/main" val="34342976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89985851-D935-4515-B373-987A0EC37D05}" type="slidenum">
              <a:rPr lang="sv-SE"/>
              <a:pPr>
                <a:defRPr/>
              </a:pPr>
              <a:t>‹#›</a:t>
            </a:fld>
            <a:endParaRPr lang="sv-SE"/>
          </a:p>
        </p:txBody>
      </p:sp>
    </p:spTree>
    <p:extLst>
      <p:ext uri="{BB962C8B-B14F-4D97-AF65-F5344CB8AC3E}">
        <p14:creationId xmlns:p14="http://schemas.microsoft.com/office/powerpoint/2010/main" val="16526988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1" y="856800"/>
            <a:ext cx="4212000"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BFC24C8-ED4D-4BFF-A9A0-939584152704}" type="slidenum">
              <a:rPr lang="sv-SE"/>
              <a:pPr>
                <a:defRPr/>
              </a:pPr>
              <a:t>‹#›</a:t>
            </a:fld>
            <a:endParaRPr lang="sv-SE"/>
          </a:p>
        </p:txBody>
      </p:sp>
    </p:spTree>
    <p:extLst>
      <p:ext uri="{BB962C8B-B14F-4D97-AF65-F5344CB8AC3E}">
        <p14:creationId xmlns:p14="http://schemas.microsoft.com/office/powerpoint/2010/main" val="7957759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216A513D-EF46-447F-A8BD-8767819332BD}" type="slidenum">
              <a:rPr lang="sv-SE"/>
              <a:pPr>
                <a:defRPr/>
              </a:pPr>
              <a:t>‹#›</a:t>
            </a:fld>
            <a:endParaRPr lang="sv-SE"/>
          </a:p>
        </p:txBody>
      </p:sp>
    </p:spTree>
    <p:extLst>
      <p:ext uri="{BB962C8B-B14F-4D97-AF65-F5344CB8AC3E}">
        <p14:creationId xmlns:p14="http://schemas.microsoft.com/office/powerpoint/2010/main" val="5383259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1044000" y="1800000"/>
            <a:ext cx="7200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21A1E995-539D-45CA-ADFD-A9F18AB87F18}" type="slidenum">
              <a:rPr lang="sv-SE"/>
              <a:pPr>
                <a:defRPr/>
              </a:pPr>
              <a:t>‹#›</a:t>
            </a:fld>
            <a:endParaRPr lang="sv-SE"/>
          </a:p>
        </p:txBody>
      </p:sp>
    </p:spTree>
    <p:extLst>
      <p:ext uri="{BB962C8B-B14F-4D97-AF65-F5344CB8AC3E}">
        <p14:creationId xmlns:p14="http://schemas.microsoft.com/office/powerpoint/2010/main" val="248007744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28"/>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19347405-F8D3-400A-8FFC-6F3EE65E038B}" type="slidenum">
              <a:rPr lang="sv-SE"/>
              <a:pPr>
                <a:defRPr/>
              </a:pPr>
              <a:t>‹#›</a:t>
            </a:fld>
            <a:endParaRPr lang="sv-SE"/>
          </a:p>
        </p:txBody>
      </p:sp>
    </p:spTree>
    <p:extLst>
      <p:ext uri="{BB962C8B-B14F-4D97-AF65-F5344CB8AC3E}">
        <p14:creationId xmlns:p14="http://schemas.microsoft.com/office/powerpoint/2010/main" val="27343485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6"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8"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B7FD61-211D-43D4-BDBC-B00F1A4FE43A}" type="slidenum">
              <a:rPr lang="sv-SE"/>
              <a:pPr>
                <a:defRPr/>
              </a:pPr>
              <a:t>‹#›</a:t>
            </a:fld>
            <a:endParaRPr lang="sv-SE"/>
          </a:p>
        </p:txBody>
      </p:sp>
    </p:spTree>
    <p:extLst>
      <p:ext uri="{BB962C8B-B14F-4D97-AF65-F5344CB8AC3E}">
        <p14:creationId xmlns:p14="http://schemas.microsoft.com/office/powerpoint/2010/main" val="22711254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7" name="Platshållare för innehåll 6"/>
          <p:cNvSpPr>
            <a:spLocks noGrp="1"/>
          </p:cNvSpPr>
          <p:nvPr>
            <p:ph sz="quarter" idx="13"/>
          </p:nvPr>
        </p:nvSpPr>
        <p:spPr>
          <a:xfrm>
            <a:off x="395288"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BFFEB107-453C-411B-887C-50342F9815D6}" type="slidenum">
              <a:rPr lang="sv-SE"/>
              <a:pPr>
                <a:defRPr/>
              </a:pPr>
              <a:t>‹#›</a:t>
            </a:fld>
            <a:endParaRPr lang="sv-SE"/>
          </a:p>
        </p:txBody>
      </p:sp>
    </p:spTree>
    <p:extLst>
      <p:ext uri="{BB962C8B-B14F-4D97-AF65-F5344CB8AC3E}">
        <p14:creationId xmlns:p14="http://schemas.microsoft.com/office/powerpoint/2010/main" val="34342976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89985851-D935-4515-B373-987A0EC37D05}" type="slidenum">
              <a:rPr lang="sv-SE"/>
              <a:pPr>
                <a:defRPr/>
              </a:pPr>
              <a:t>‹#›</a:t>
            </a:fld>
            <a:endParaRPr lang="sv-SE"/>
          </a:p>
        </p:txBody>
      </p:sp>
    </p:spTree>
    <p:extLst>
      <p:ext uri="{BB962C8B-B14F-4D97-AF65-F5344CB8AC3E}">
        <p14:creationId xmlns:p14="http://schemas.microsoft.com/office/powerpoint/2010/main" val="16526988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1" y="856800"/>
            <a:ext cx="4212000"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BFC24C8-ED4D-4BFF-A9A0-939584152704}" type="slidenum">
              <a:rPr lang="sv-SE"/>
              <a:pPr>
                <a:defRPr/>
              </a:pPr>
              <a:t>‹#›</a:t>
            </a:fld>
            <a:endParaRPr lang="sv-SE"/>
          </a:p>
        </p:txBody>
      </p:sp>
    </p:spTree>
    <p:extLst>
      <p:ext uri="{BB962C8B-B14F-4D97-AF65-F5344CB8AC3E}">
        <p14:creationId xmlns:p14="http://schemas.microsoft.com/office/powerpoint/2010/main" val="243661138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216A513D-EF46-447F-A8BD-8767819332BD}" type="slidenum">
              <a:rPr lang="sv-SE"/>
              <a:pPr>
                <a:defRPr/>
              </a:pPr>
              <a:t>‹#›</a:t>
            </a:fld>
            <a:endParaRPr lang="sv-SE"/>
          </a:p>
        </p:txBody>
      </p:sp>
    </p:spTree>
    <p:extLst>
      <p:ext uri="{BB962C8B-B14F-4D97-AF65-F5344CB8AC3E}">
        <p14:creationId xmlns:p14="http://schemas.microsoft.com/office/powerpoint/2010/main" val="5058475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1044000" y="1800000"/>
            <a:ext cx="7200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21A1E995-539D-45CA-ADFD-A9F18AB87F18}" type="slidenum">
              <a:rPr lang="sv-SE"/>
              <a:pPr>
                <a:defRPr/>
              </a:pPr>
              <a:t>‹#›</a:t>
            </a:fld>
            <a:endParaRPr lang="sv-SE"/>
          </a:p>
        </p:txBody>
      </p:sp>
    </p:spTree>
    <p:extLst>
      <p:ext uri="{BB962C8B-B14F-4D97-AF65-F5344CB8AC3E}">
        <p14:creationId xmlns:p14="http://schemas.microsoft.com/office/powerpoint/2010/main" val="97158819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28"/>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19347405-F8D3-400A-8FFC-6F3EE65E038B}" type="slidenum">
              <a:rPr lang="sv-SE"/>
              <a:pPr>
                <a:defRPr/>
              </a:pPr>
              <a:t>‹#›</a:t>
            </a:fld>
            <a:endParaRPr lang="sv-SE"/>
          </a:p>
        </p:txBody>
      </p:sp>
    </p:spTree>
    <p:extLst>
      <p:ext uri="{BB962C8B-B14F-4D97-AF65-F5344CB8AC3E}">
        <p14:creationId xmlns:p14="http://schemas.microsoft.com/office/powerpoint/2010/main" val="231546404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6"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8"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B7FD61-211D-43D4-BDBC-B00F1A4FE43A}" type="slidenum">
              <a:rPr lang="sv-SE"/>
              <a:pPr>
                <a:defRPr/>
              </a:pPr>
              <a:t>‹#›</a:t>
            </a:fld>
            <a:endParaRPr lang="sv-SE"/>
          </a:p>
        </p:txBody>
      </p:sp>
    </p:spTree>
    <p:extLst>
      <p:ext uri="{BB962C8B-B14F-4D97-AF65-F5344CB8AC3E}">
        <p14:creationId xmlns:p14="http://schemas.microsoft.com/office/powerpoint/2010/main" val="365902551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7" name="Platshållare för innehåll 6"/>
          <p:cNvSpPr>
            <a:spLocks noGrp="1"/>
          </p:cNvSpPr>
          <p:nvPr>
            <p:ph sz="quarter" idx="13"/>
          </p:nvPr>
        </p:nvSpPr>
        <p:spPr>
          <a:xfrm>
            <a:off x="395288"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BFFEB107-453C-411B-887C-50342F9815D6}" type="slidenum">
              <a:rPr lang="sv-SE"/>
              <a:pPr>
                <a:defRPr/>
              </a:pPr>
              <a:t>‹#›</a:t>
            </a:fld>
            <a:endParaRPr lang="sv-SE"/>
          </a:p>
        </p:txBody>
      </p:sp>
    </p:spTree>
    <p:extLst>
      <p:ext uri="{BB962C8B-B14F-4D97-AF65-F5344CB8AC3E}">
        <p14:creationId xmlns:p14="http://schemas.microsoft.com/office/powerpoint/2010/main" val="84948242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2B48DBB9-3613-44EE-A96F-27EB33CAB083}" type="slidenum">
              <a:rPr lang="sv-SE"/>
              <a:pPr>
                <a:defRPr/>
              </a:pPr>
              <a:t>‹#›</a:t>
            </a:fld>
            <a:endParaRPr lang="sv-SE"/>
          </a:p>
        </p:txBody>
      </p:sp>
    </p:spTree>
    <p:extLst>
      <p:ext uri="{BB962C8B-B14F-4D97-AF65-F5344CB8AC3E}">
        <p14:creationId xmlns:p14="http://schemas.microsoft.com/office/powerpoint/2010/main" val="5295866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89985851-D935-4515-B373-987A0EC37D05}" type="slidenum">
              <a:rPr lang="sv-SE"/>
              <a:pPr>
                <a:defRPr/>
              </a:pPr>
              <a:t>‹#›</a:t>
            </a:fld>
            <a:endParaRPr lang="sv-SE"/>
          </a:p>
        </p:txBody>
      </p:sp>
    </p:spTree>
    <p:extLst>
      <p:ext uri="{BB962C8B-B14F-4D97-AF65-F5344CB8AC3E}">
        <p14:creationId xmlns:p14="http://schemas.microsoft.com/office/powerpoint/2010/main" val="171089015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1" y="856800"/>
            <a:ext cx="4212000"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BFC24C8-ED4D-4BFF-A9A0-939584152704}" type="slidenum">
              <a:rPr lang="sv-SE"/>
              <a:pPr>
                <a:defRPr/>
              </a:pPr>
              <a:t>‹#›</a:t>
            </a:fld>
            <a:endParaRPr lang="sv-SE"/>
          </a:p>
        </p:txBody>
      </p:sp>
    </p:spTree>
    <p:extLst>
      <p:ext uri="{BB962C8B-B14F-4D97-AF65-F5344CB8AC3E}">
        <p14:creationId xmlns:p14="http://schemas.microsoft.com/office/powerpoint/2010/main" val="274526320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216A513D-EF46-447F-A8BD-8767819332BD}" type="slidenum">
              <a:rPr lang="sv-SE"/>
              <a:pPr>
                <a:defRPr/>
              </a:pPr>
              <a:t>‹#›</a:t>
            </a:fld>
            <a:endParaRPr lang="sv-SE"/>
          </a:p>
        </p:txBody>
      </p:sp>
    </p:spTree>
    <p:extLst>
      <p:ext uri="{BB962C8B-B14F-4D97-AF65-F5344CB8AC3E}">
        <p14:creationId xmlns:p14="http://schemas.microsoft.com/office/powerpoint/2010/main" val="11558613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1044000" y="1800000"/>
            <a:ext cx="7200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21A1E995-539D-45CA-ADFD-A9F18AB87F18}" type="slidenum">
              <a:rPr lang="sv-SE"/>
              <a:pPr>
                <a:defRPr/>
              </a:pPr>
              <a:t>‹#›</a:t>
            </a:fld>
            <a:endParaRPr lang="sv-SE"/>
          </a:p>
        </p:txBody>
      </p:sp>
    </p:spTree>
    <p:extLst>
      <p:ext uri="{BB962C8B-B14F-4D97-AF65-F5344CB8AC3E}">
        <p14:creationId xmlns:p14="http://schemas.microsoft.com/office/powerpoint/2010/main" val="418337398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28"/>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19347405-F8D3-400A-8FFC-6F3EE65E038B}" type="slidenum">
              <a:rPr lang="sv-SE"/>
              <a:pPr>
                <a:defRPr/>
              </a:pPr>
              <a:t>‹#›</a:t>
            </a:fld>
            <a:endParaRPr lang="sv-SE"/>
          </a:p>
        </p:txBody>
      </p:sp>
    </p:spTree>
    <p:extLst>
      <p:ext uri="{BB962C8B-B14F-4D97-AF65-F5344CB8AC3E}">
        <p14:creationId xmlns:p14="http://schemas.microsoft.com/office/powerpoint/2010/main" val="35828261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6"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8"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B7FD61-211D-43D4-BDBC-B00F1A4FE43A}" type="slidenum">
              <a:rPr lang="sv-SE"/>
              <a:pPr>
                <a:defRPr/>
              </a:pPr>
              <a:t>‹#›</a:t>
            </a:fld>
            <a:endParaRPr lang="sv-SE"/>
          </a:p>
        </p:txBody>
      </p:sp>
    </p:spTree>
    <p:extLst>
      <p:ext uri="{BB962C8B-B14F-4D97-AF65-F5344CB8AC3E}">
        <p14:creationId xmlns:p14="http://schemas.microsoft.com/office/powerpoint/2010/main" val="280591370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7" name="Platshållare för innehåll 6"/>
          <p:cNvSpPr>
            <a:spLocks noGrp="1"/>
          </p:cNvSpPr>
          <p:nvPr>
            <p:ph sz="quarter" idx="13"/>
          </p:nvPr>
        </p:nvSpPr>
        <p:spPr>
          <a:xfrm>
            <a:off x="395288"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BFFEB107-453C-411B-887C-50342F9815D6}" type="slidenum">
              <a:rPr lang="sv-SE"/>
              <a:pPr>
                <a:defRPr/>
              </a:pPr>
              <a:t>‹#›</a:t>
            </a:fld>
            <a:endParaRPr lang="sv-SE"/>
          </a:p>
        </p:txBody>
      </p:sp>
    </p:spTree>
    <p:extLst>
      <p:ext uri="{BB962C8B-B14F-4D97-AF65-F5344CB8AC3E}">
        <p14:creationId xmlns:p14="http://schemas.microsoft.com/office/powerpoint/2010/main" val="28262922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2B48DBB9-3613-44EE-A96F-27EB33CAB083}" type="slidenum">
              <a:rPr lang="sv-SE"/>
              <a:pPr>
                <a:defRPr/>
              </a:pPr>
              <a:t>‹#›</a:t>
            </a:fld>
            <a:endParaRPr lang="sv-SE"/>
          </a:p>
        </p:txBody>
      </p:sp>
    </p:spTree>
    <p:extLst>
      <p:ext uri="{BB962C8B-B14F-4D97-AF65-F5344CB8AC3E}">
        <p14:creationId xmlns:p14="http://schemas.microsoft.com/office/powerpoint/2010/main" val="25914209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89985851-D935-4515-B373-987A0EC37D05}" type="slidenum">
              <a:rPr lang="sv-SE"/>
              <a:pPr>
                <a:defRPr/>
              </a:pPr>
              <a:t>‹#›</a:t>
            </a:fld>
            <a:endParaRPr lang="sv-SE"/>
          </a:p>
        </p:txBody>
      </p:sp>
    </p:spTree>
    <p:extLst>
      <p:ext uri="{BB962C8B-B14F-4D97-AF65-F5344CB8AC3E}">
        <p14:creationId xmlns:p14="http://schemas.microsoft.com/office/powerpoint/2010/main" val="16125690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a:prstGeom prst="rect">
            <a:avLst/>
          </a:prstGeo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r>
              <a:rPr lang="sv-SE" smtClean="0">
                <a:solidFill>
                  <a:srgbClr val="000000"/>
                </a:solidFill>
              </a:rPr>
              <a:t>Kalmar kultur och hälsa 2014</a:t>
            </a:r>
            <a:endParaRPr lang="sv-SE">
              <a:solidFill>
                <a:srgbClr val="000000"/>
              </a:solidFill>
            </a:endParaRPr>
          </a:p>
        </p:txBody>
      </p:sp>
      <p:sp>
        <p:nvSpPr>
          <p:cNvPr id="6" name="Platshållare för bildnummer 5"/>
          <p:cNvSpPr>
            <a:spLocks noGrp="1"/>
          </p:cNvSpPr>
          <p:nvPr>
            <p:ph type="sldNum" sz="quarter" idx="12"/>
          </p:nvPr>
        </p:nvSpPr>
        <p:spPr/>
        <p:txBody>
          <a:bodyPr/>
          <a:lstStyle>
            <a:lvl1pPr>
              <a:defRPr/>
            </a:lvl1pPr>
          </a:lstStyle>
          <a:p>
            <a:fld id="{227F0B53-9592-4779-891F-997228E46E01}" type="slidenum">
              <a:rPr lang="sv-SE" smtClean="0">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254119673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
        <p:nvSpPr>
          <p:cNvPr id="3" name="Platshållare för innehåll 2"/>
          <p:cNvSpPr>
            <a:spLocks noGrp="1"/>
          </p:cNvSpPr>
          <p:nvPr>
            <p:ph idx="1"/>
          </p:nvPr>
        </p:nvSpPr>
        <p:spPr>
          <a:xfrm>
            <a:off x="457200" y="1600200"/>
            <a:ext cx="8229600" cy="4525963"/>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r>
              <a:rPr lang="sv-SE" smtClean="0">
                <a:solidFill>
                  <a:srgbClr val="000000"/>
                </a:solidFill>
              </a:rPr>
              <a:t>Kalmar kultur och hälsa 2014</a:t>
            </a:r>
            <a:endParaRPr lang="sv-SE">
              <a:solidFill>
                <a:srgbClr val="000000"/>
              </a:solidFill>
            </a:endParaRPr>
          </a:p>
        </p:txBody>
      </p:sp>
      <p:sp>
        <p:nvSpPr>
          <p:cNvPr id="6" name="Platshållare för bildnummer 5"/>
          <p:cNvSpPr>
            <a:spLocks noGrp="1"/>
          </p:cNvSpPr>
          <p:nvPr>
            <p:ph type="sldNum" sz="quarter" idx="12"/>
          </p:nvPr>
        </p:nvSpPr>
        <p:spPr/>
        <p:txBody>
          <a:bodyPr/>
          <a:lstStyle>
            <a:lvl1pPr>
              <a:defRPr/>
            </a:lvl1pPr>
          </a:lstStyle>
          <a:p>
            <a:fld id="{227F0B53-9592-4779-891F-997228E46E01}" type="slidenum">
              <a:rPr lang="sv-SE" smtClean="0">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332806523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lvl1pPr>
              <a:defRPr/>
            </a:lvl1pPr>
          </a:lstStyle>
          <a:p>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r>
              <a:rPr lang="sv-SE" smtClean="0">
                <a:solidFill>
                  <a:srgbClr val="000000"/>
                </a:solidFill>
              </a:rPr>
              <a:t>Kalmar kultur och hälsa 2014</a:t>
            </a:r>
            <a:endParaRPr lang="sv-SE">
              <a:solidFill>
                <a:srgbClr val="000000"/>
              </a:solidFill>
            </a:endParaRPr>
          </a:p>
        </p:txBody>
      </p:sp>
      <p:sp>
        <p:nvSpPr>
          <p:cNvPr id="6" name="Platshållare för bildnummer 5"/>
          <p:cNvSpPr>
            <a:spLocks noGrp="1"/>
          </p:cNvSpPr>
          <p:nvPr>
            <p:ph type="sldNum" sz="quarter" idx="12"/>
          </p:nvPr>
        </p:nvSpPr>
        <p:spPr/>
        <p:txBody>
          <a:bodyPr/>
          <a:lstStyle>
            <a:lvl1pPr>
              <a:defRPr/>
            </a:lvl1pPr>
          </a:lstStyle>
          <a:p>
            <a:fld id="{227F0B53-9592-4779-891F-997228E46E01}" type="slidenum">
              <a:rPr lang="sv-SE" smtClean="0">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49708446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lvl1pPr>
              <a:defRPr/>
            </a:lvl1p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lvl1pPr>
          </a:lstStyle>
          <a:p>
            <a:r>
              <a:rPr lang="sv-SE" smtClean="0">
                <a:solidFill>
                  <a:srgbClr val="000000"/>
                </a:solidFill>
              </a:rPr>
              <a:t>Kalmar kultur och hälsa 2014</a:t>
            </a:r>
            <a:endParaRPr lang="sv-SE">
              <a:solidFill>
                <a:srgbClr val="000000"/>
              </a:solidFill>
            </a:endParaRPr>
          </a:p>
        </p:txBody>
      </p:sp>
      <p:sp>
        <p:nvSpPr>
          <p:cNvPr id="7" name="Platshållare för bildnummer 6"/>
          <p:cNvSpPr>
            <a:spLocks noGrp="1"/>
          </p:cNvSpPr>
          <p:nvPr>
            <p:ph type="sldNum" sz="quarter" idx="12"/>
          </p:nvPr>
        </p:nvSpPr>
        <p:spPr/>
        <p:txBody>
          <a:bodyPr/>
          <a:lstStyle>
            <a:lvl1pPr>
              <a:defRPr/>
            </a:lvl1pPr>
          </a:lstStyle>
          <a:p>
            <a:fld id="{227F0B53-9592-4779-891F-997228E46E01}" type="slidenum">
              <a:rPr lang="sv-SE" smtClean="0">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245257161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lvl1pPr>
              <a:defRPr/>
            </a:lvl1pPr>
          </a:lstStyle>
          <a:p>
            <a:r>
              <a:rPr lang="sv-SE" smtClean="0">
                <a:solidFill>
                  <a:srgbClr val="000000"/>
                </a:solidFill>
              </a:rPr>
              <a:t>2014-03-05</a:t>
            </a:r>
            <a:endParaRPr lang="sv-SE">
              <a:solidFill>
                <a:srgbClr val="000000"/>
              </a:solidFill>
            </a:endParaRPr>
          </a:p>
        </p:txBody>
      </p:sp>
      <p:sp>
        <p:nvSpPr>
          <p:cNvPr id="8" name="Platshållare för sidfot 7"/>
          <p:cNvSpPr>
            <a:spLocks noGrp="1"/>
          </p:cNvSpPr>
          <p:nvPr>
            <p:ph type="ftr" sz="quarter" idx="11"/>
          </p:nvPr>
        </p:nvSpPr>
        <p:spPr/>
        <p:txBody>
          <a:bodyPr/>
          <a:lstStyle>
            <a:lvl1pPr>
              <a:defRPr/>
            </a:lvl1pPr>
          </a:lstStyle>
          <a:p>
            <a:r>
              <a:rPr lang="sv-SE" smtClean="0">
                <a:solidFill>
                  <a:srgbClr val="000000"/>
                </a:solidFill>
              </a:rPr>
              <a:t>Kalmar kultur och hälsa 2014</a:t>
            </a:r>
            <a:endParaRPr lang="sv-SE">
              <a:solidFill>
                <a:srgbClr val="000000"/>
              </a:solidFill>
            </a:endParaRPr>
          </a:p>
        </p:txBody>
      </p:sp>
      <p:sp>
        <p:nvSpPr>
          <p:cNvPr id="9" name="Platshållare för bildnummer 8"/>
          <p:cNvSpPr>
            <a:spLocks noGrp="1"/>
          </p:cNvSpPr>
          <p:nvPr>
            <p:ph type="sldNum" sz="quarter" idx="12"/>
          </p:nvPr>
        </p:nvSpPr>
        <p:spPr/>
        <p:txBody>
          <a:bodyPr/>
          <a:lstStyle>
            <a:lvl1pPr>
              <a:defRPr/>
            </a:lvl1pPr>
          </a:lstStyle>
          <a:p>
            <a:fld id="{227F0B53-9592-4779-891F-997228E46E01}" type="slidenum">
              <a:rPr lang="sv-SE" smtClean="0">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54073616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lvl1pPr>
              <a:defRPr/>
            </a:lvl1pPr>
          </a:lstStyle>
          <a:p>
            <a:r>
              <a:rPr lang="sv-SE" smtClean="0">
                <a:solidFill>
                  <a:srgbClr val="000000"/>
                </a:solidFill>
              </a:rPr>
              <a:t>2014-03-05</a:t>
            </a:r>
            <a:endParaRPr lang="sv-SE">
              <a:solidFill>
                <a:srgbClr val="000000"/>
              </a:solidFill>
            </a:endParaRPr>
          </a:p>
        </p:txBody>
      </p:sp>
      <p:sp>
        <p:nvSpPr>
          <p:cNvPr id="4" name="Platshållare för sidfot 3"/>
          <p:cNvSpPr>
            <a:spLocks noGrp="1"/>
          </p:cNvSpPr>
          <p:nvPr>
            <p:ph type="ftr" sz="quarter" idx="11"/>
          </p:nvPr>
        </p:nvSpPr>
        <p:spPr/>
        <p:txBody>
          <a:bodyPr/>
          <a:lstStyle>
            <a:lvl1pPr>
              <a:defRPr/>
            </a:lvl1pPr>
          </a:lstStyle>
          <a:p>
            <a:r>
              <a:rPr lang="sv-SE" smtClean="0">
                <a:solidFill>
                  <a:srgbClr val="000000"/>
                </a:solidFill>
              </a:rPr>
              <a:t>Kalmar kultur och hälsa 2014</a:t>
            </a:r>
            <a:endParaRPr lang="sv-SE">
              <a:solidFill>
                <a:srgbClr val="000000"/>
              </a:solidFill>
            </a:endParaRPr>
          </a:p>
        </p:txBody>
      </p:sp>
      <p:sp>
        <p:nvSpPr>
          <p:cNvPr id="5" name="Platshållare för bildnummer 4"/>
          <p:cNvSpPr>
            <a:spLocks noGrp="1"/>
          </p:cNvSpPr>
          <p:nvPr>
            <p:ph type="sldNum" sz="quarter" idx="12"/>
          </p:nvPr>
        </p:nvSpPr>
        <p:spPr/>
        <p:txBody>
          <a:bodyPr/>
          <a:lstStyle>
            <a:lvl1pPr>
              <a:defRPr/>
            </a:lvl1pPr>
          </a:lstStyle>
          <a:p>
            <a:fld id="{227F0B53-9592-4779-891F-997228E46E01}" type="slidenum">
              <a:rPr lang="sv-SE" smtClean="0">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423514077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lvl1pPr>
              <a:defRPr/>
            </a:lvl1pPr>
          </a:lstStyle>
          <a:p>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1"/>
          </p:nvPr>
        </p:nvSpPr>
        <p:spPr/>
        <p:txBody>
          <a:bodyPr/>
          <a:lstStyle>
            <a:lvl1pPr>
              <a:defRPr/>
            </a:lvl1pPr>
          </a:lstStyle>
          <a:p>
            <a:r>
              <a:rPr lang="sv-SE" smtClean="0">
                <a:solidFill>
                  <a:srgbClr val="000000"/>
                </a:solidFill>
              </a:rPr>
              <a:t>Kalmar kultur och hälsa 2014</a:t>
            </a:r>
            <a:endParaRPr lang="sv-SE">
              <a:solidFill>
                <a:srgbClr val="000000"/>
              </a:solidFill>
            </a:endParaRPr>
          </a:p>
        </p:txBody>
      </p:sp>
      <p:sp>
        <p:nvSpPr>
          <p:cNvPr id="4" name="Platshållare för bildnummer 3"/>
          <p:cNvSpPr>
            <a:spLocks noGrp="1"/>
          </p:cNvSpPr>
          <p:nvPr>
            <p:ph type="sldNum" sz="quarter" idx="12"/>
          </p:nvPr>
        </p:nvSpPr>
        <p:spPr/>
        <p:txBody>
          <a:bodyPr/>
          <a:lstStyle>
            <a:lvl1pPr>
              <a:defRPr/>
            </a:lvl1pPr>
          </a:lstStyle>
          <a:p>
            <a:fld id="{227F0B53-9592-4779-891F-997228E46E01}" type="slidenum">
              <a:rPr lang="sv-SE" smtClean="0">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363948662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a:prstGeom prst="rect">
            <a:avLst/>
          </a:prstGeo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lvl1pPr>
          </a:lstStyle>
          <a:p>
            <a:r>
              <a:rPr lang="sv-SE" smtClean="0">
                <a:solidFill>
                  <a:srgbClr val="000000"/>
                </a:solidFill>
              </a:rPr>
              <a:t>Kalmar kultur och hälsa 2014</a:t>
            </a:r>
            <a:endParaRPr lang="sv-SE">
              <a:solidFill>
                <a:srgbClr val="000000"/>
              </a:solidFill>
            </a:endParaRPr>
          </a:p>
        </p:txBody>
      </p:sp>
      <p:sp>
        <p:nvSpPr>
          <p:cNvPr id="7" name="Platshållare för bildnummer 6"/>
          <p:cNvSpPr>
            <a:spLocks noGrp="1"/>
          </p:cNvSpPr>
          <p:nvPr>
            <p:ph type="sldNum" sz="quarter" idx="12"/>
          </p:nvPr>
        </p:nvSpPr>
        <p:spPr/>
        <p:txBody>
          <a:bodyPr/>
          <a:lstStyle>
            <a:lvl1pPr>
              <a:defRPr/>
            </a:lvl1pPr>
          </a:lstStyle>
          <a:p>
            <a:fld id="{227F0B53-9592-4779-891F-997228E46E01}" type="slidenum">
              <a:rPr lang="sv-SE" smtClean="0">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28548248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a:prstGeom prst="rect">
            <a:avLst/>
          </a:prstGeo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Klicka på ikonen för att lägga till en bild</a:t>
            </a:r>
            <a:endParaRPr lang="sv-SE"/>
          </a:p>
        </p:txBody>
      </p:sp>
      <p:sp>
        <p:nvSpPr>
          <p:cNvPr id="4" name="Platshållare för text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lvl1pPr>
          </a:lstStyle>
          <a:p>
            <a:r>
              <a:rPr lang="sv-SE" smtClean="0">
                <a:solidFill>
                  <a:srgbClr val="000000"/>
                </a:solidFill>
              </a:rPr>
              <a:t>Kalmar kultur och hälsa 2014</a:t>
            </a:r>
            <a:endParaRPr lang="sv-SE">
              <a:solidFill>
                <a:srgbClr val="000000"/>
              </a:solidFill>
            </a:endParaRPr>
          </a:p>
        </p:txBody>
      </p:sp>
      <p:sp>
        <p:nvSpPr>
          <p:cNvPr id="7" name="Platshållare för bildnummer 6"/>
          <p:cNvSpPr>
            <a:spLocks noGrp="1"/>
          </p:cNvSpPr>
          <p:nvPr>
            <p:ph type="sldNum" sz="quarter" idx="12"/>
          </p:nvPr>
        </p:nvSpPr>
        <p:spPr/>
        <p:txBody>
          <a:bodyPr/>
          <a:lstStyle>
            <a:lvl1pPr>
              <a:defRPr/>
            </a:lvl1pPr>
          </a:lstStyle>
          <a:p>
            <a:fld id="{227F0B53-9592-4779-891F-997228E46E01}" type="slidenum">
              <a:rPr lang="sv-SE" smtClean="0">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295473497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1600200"/>
            <a:ext cx="8229600" cy="4525963"/>
          </a:xfrm>
          <a:prstGeom prst="rect">
            <a:avLst/>
          </a:prstGeo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r>
              <a:rPr lang="sv-SE" smtClean="0">
                <a:solidFill>
                  <a:srgbClr val="000000"/>
                </a:solidFill>
              </a:rPr>
              <a:t>Kalmar kultur och hälsa 2014</a:t>
            </a:r>
            <a:endParaRPr lang="sv-SE">
              <a:solidFill>
                <a:srgbClr val="000000"/>
              </a:solidFill>
            </a:endParaRPr>
          </a:p>
        </p:txBody>
      </p:sp>
      <p:sp>
        <p:nvSpPr>
          <p:cNvPr id="6" name="Platshållare för bildnummer 5"/>
          <p:cNvSpPr>
            <a:spLocks noGrp="1"/>
          </p:cNvSpPr>
          <p:nvPr>
            <p:ph type="sldNum" sz="quarter" idx="12"/>
          </p:nvPr>
        </p:nvSpPr>
        <p:spPr/>
        <p:txBody>
          <a:bodyPr/>
          <a:lstStyle>
            <a:lvl1pPr>
              <a:defRPr/>
            </a:lvl1pPr>
          </a:lstStyle>
          <a:p>
            <a:fld id="{227F0B53-9592-4779-891F-997228E46E01}" type="slidenum">
              <a:rPr lang="sv-SE" smtClean="0">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368183716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a:prstGeom prst="rect">
            <a:avLst/>
          </a:prstGeo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a:prstGeom prst="rect">
            <a:avLst/>
          </a:prstGeo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r>
              <a:rPr lang="sv-SE" smtClean="0">
                <a:solidFill>
                  <a:srgbClr val="000000"/>
                </a:solidFill>
              </a:rPr>
              <a:t>Kalmar kultur och hälsa 2014</a:t>
            </a:r>
            <a:endParaRPr lang="sv-SE">
              <a:solidFill>
                <a:srgbClr val="000000"/>
              </a:solidFill>
            </a:endParaRPr>
          </a:p>
        </p:txBody>
      </p:sp>
      <p:sp>
        <p:nvSpPr>
          <p:cNvPr id="6" name="Platshållare för bildnummer 5"/>
          <p:cNvSpPr>
            <a:spLocks noGrp="1"/>
          </p:cNvSpPr>
          <p:nvPr>
            <p:ph type="sldNum" sz="quarter" idx="12"/>
          </p:nvPr>
        </p:nvSpPr>
        <p:spPr/>
        <p:txBody>
          <a:bodyPr/>
          <a:lstStyle>
            <a:lvl1pPr>
              <a:defRPr/>
            </a:lvl1pPr>
          </a:lstStyle>
          <a:p>
            <a:fld id="{227F0B53-9592-4779-891F-997228E46E01}" type="slidenum">
              <a:rPr lang="sv-SE" smtClean="0">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408484672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a:prstGeom prst="rect">
            <a:avLst/>
          </a:prstGeo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smtClean="0"/>
              <a:t>Klicka här för att ändra format på underrubrik i bakgrunden</a:t>
            </a:r>
            <a:endParaRPr lang="sv-SE"/>
          </a:p>
        </p:txBody>
      </p:sp>
      <p:sp>
        <p:nvSpPr>
          <p:cNvPr id="4" name="Rectangle 10"/>
          <p:cNvSpPr>
            <a:spLocks noGrp="1" noChangeArrowheads="1"/>
          </p:cNvSpPr>
          <p:nvPr>
            <p:ph type="dt" sz="half" idx="10"/>
          </p:nvPr>
        </p:nvSpPr>
        <p:spPr>
          <a:ln/>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Rectangle 11"/>
          <p:cNvSpPr>
            <a:spLocks noGrp="1" noChangeArrowheads="1"/>
          </p:cNvSpPr>
          <p:nvPr>
            <p:ph type="ftr" sz="quarter" idx="11"/>
          </p:nvPr>
        </p:nvSpPr>
        <p:spPr>
          <a:ln/>
        </p:spPr>
        <p:txBody>
          <a:bodyPr/>
          <a:lstStyle>
            <a:lvl1pPr>
              <a:defRPr/>
            </a:lvl1pPr>
          </a:lstStyle>
          <a:p>
            <a:pPr>
              <a:defRPr/>
            </a:pPr>
            <a:r>
              <a:rPr lang="sv-SE" smtClean="0">
                <a:solidFill>
                  <a:srgbClr val="000000"/>
                </a:solidFill>
              </a:rPr>
              <a:t>Kalmar kultur och hälsa 2014</a:t>
            </a:r>
            <a:endParaRPr lang="sv-SE">
              <a:solidFill>
                <a:srgbClr val="000000"/>
              </a:solidFill>
            </a:endParaRPr>
          </a:p>
        </p:txBody>
      </p:sp>
      <p:sp>
        <p:nvSpPr>
          <p:cNvPr id="6" name="Rectangle 12"/>
          <p:cNvSpPr>
            <a:spLocks noGrp="1" noChangeArrowheads="1"/>
          </p:cNvSpPr>
          <p:nvPr>
            <p:ph type="sldNum" sz="quarter" idx="12"/>
          </p:nvPr>
        </p:nvSpPr>
        <p:spPr>
          <a:ln/>
        </p:spPr>
        <p:txBody>
          <a:bodyPr/>
          <a:lstStyle>
            <a:lvl1pPr>
              <a:defRPr/>
            </a:lvl1pPr>
          </a:lstStyle>
          <a:p>
            <a:pPr>
              <a:defRPr/>
            </a:pPr>
            <a:fld id="{FF2EB1C1-CE4D-4D60-9922-962DC00B4A22}" type="slidenum">
              <a:rPr lang="sv-SE">
                <a:solidFill>
                  <a:srgbClr val="000000"/>
                </a:solidFill>
              </a:rPr>
              <a:pPr>
                <a:defRPr/>
              </a:pPr>
              <a:t>‹#›</a:t>
            </a:fld>
            <a:endParaRPr lang="sv-SE">
              <a:solidFill>
                <a:srgbClr val="000000"/>
              </a:solidFill>
            </a:endParaRPr>
          </a:p>
        </p:txBody>
      </p:sp>
    </p:spTree>
    <p:extLst>
      <p:ext uri="{BB962C8B-B14F-4D97-AF65-F5344CB8AC3E}">
        <p14:creationId xmlns:p14="http://schemas.microsoft.com/office/powerpoint/2010/main" val="142065199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
        <p:nvSpPr>
          <p:cNvPr id="3" name="Platshållare för innehåll 2"/>
          <p:cNvSpPr>
            <a:spLocks noGrp="1"/>
          </p:cNvSpPr>
          <p:nvPr>
            <p:ph idx="1"/>
          </p:nvPr>
        </p:nvSpPr>
        <p:spPr>
          <a:xfrm>
            <a:off x="457200" y="1600200"/>
            <a:ext cx="8229600" cy="4525963"/>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10"/>
          <p:cNvSpPr>
            <a:spLocks noGrp="1" noChangeArrowheads="1"/>
          </p:cNvSpPr>
          <p:nvPr>
            <p:ph type="dt" sz="half" idx="10"/>
          </p:nvPr>
        </p:nvSpPr>
        <p:spPr>
          <a:ln/>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Rectangle 11"/>
          <p:cNvSpPr>
            <a:spLocks noGrp="1" noChangeArrowheads="1"/>
          </p:cNvSpPr>
          <p:nvPr>
            <p:ph type="ftr" sz="quarter" idx="11"/>
          </p:nvPr>
        </p:nvSpPr>
        <p:spPr>
          <a:ln/>
        </p:spPr>
        <p:txBody>
          <a:bodyPr/>
          <a:lstStyle>
            <a:lvl1pPr>
              <a:defRPr/>
            </a:lvl1pPr>
          </a:lstStyle>
          <a:p>
            <a:pPr>
              <a:defRPr/>
            </a:pPr>
            <a:r>
              <a:rPr lang="sv-SE" smtClean="0">
                <a:solidFill>
                  <a:srgbClr val="000000"/>
                </a:solidFill>
              </a:rPr>
              <a:t>Kalmar kultur och hälsa 2014</a:t>
            </a:r>
            <a:endParaRPr lang="sv-SE">
              <a:solidFill>
                <a:srgbClr val="000000"/>
              </a:solidFill>
            </a:endParaRPr>
          </a:p>
        </p:txBody>
      </p:sp>
      <p:sp>
        <p:nvSpPr>
          <p:cNvPr id="6" name="Rectangle 12"/>
          <p:cNvSpPr>
            <a:spLocks noGrp="1" noChangeArrowheads="1"/>
          </p:cNvSpPr>
          <p:nvPr>
            <p:ph type="sldNum" sz="quarter" idx="12"/>
          </p:nvPr>
        </p:nvSpPr>
        <p:spPr>
          <a:ln/>
        </p:spPr>
        <p:txBody>
          <a:bodyPr/>
          <a:lstStyle>
            <a:lvl1pPr>
              <a:defRPr/>
            </a:lvl1pPr>
          </a:lstStyle>
          <a:p>
            <a:pPr>
              <a:defRPr/>
            </a:pPr>
            <a:fld id="{3FD20923-3159-4210-A271-F9E9508670FF}" type="slidenum">
              <a:rPr lang="sv-SE">
                <a:solidFill>
                  <a:srgbClr val="000000"/>
                </a:solidFill>
              </a:rPr>
              <a:pPr>
                <a:defRPr/>
              </a:pPr>
              <a:t>‹#›</a:t>
            </a:fld>
            <a:endParaRPr lang="sv-SE">
              <a:solidFill>
                <a:srgbClr val="000000"/>
              </a:solidFill>
            </a:endParaRPr>
          </a:p>
        </p:txBody>
      </p:sp>
    </p:spTree>
    <p:extLst>
      <p:ext uri="{BB962C8B-B14F-4D97-AF65-F5344CB8AC3E}">
        <p14:creationId xmlns:p14="http://schemas.microsoft.com/office/powerpoint/2010/main" val="129382775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Rectangle 10"/>
          <p:cNvSpPr>
            <a:spLocks noGrp="1" noChangeArrowheads="1"/>
          </p:cNvSpPr>
          <p:nvPr>
            <p:ph type="dt" sz="half" idx="10"/>
          </p:nvPr>
        </p:nvSpPr>
        <p:spPr>
          <a:ln/>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Rectangle 11"/>
          <p:cNvSpPr>
            <a:spLocks noGrp="1" noChangeArrowheads="1"/>
          </p:cNvSpPr>
          <p:nvPr>
            <p:ph type="ftr" sz="quarter" idx="11"/>
          </p:nvPr>
        </p:nvSpPr>
        <p:spPr>
          <a:ln/>
        </p:spPr>
        <p:txBody>
          <a:bodyPr/>
          <a:lstStyle>
            <a:lvl1pPr>
              <a:defRPr/>
            </a:lvl1pPr>
          </a:lstStyle>
          <a:p>
            <a:pPr>
              <a:defRPr/>
            </a:pPr>
            <a:r>
              <a:rPr lang="sv-SE" smtClean="0">
                <a:solidFill>
                  <a:srgbClr val="000000"/>
                </a:solidFill>
              </a:rPr>
              <a:t>Kalmar kultur och hälsa 2014</a:t>
            </a:r>
            <a:endParaRPr lang="sv-SE">
              <a:solidFill>
                <a:srgbClr val="000000"/>
              </a:solidFill>
            </a:endParaRPr>
          </a:p>
        </p:txBody>
      </p:sp>
      <p:sp>
        <p:nvSpPr>
          <p:cNvPr id="6" name="Rectangle 12"/>
          <p:cNvSpPr>
            <a:spLocks noGrp="1" noChangeArrowheads="1"/>
          </p:cNvSpPr>
          <p:nvPr>
            <p:ph type="sldNum" sz="quarter" idx="12"/>
          </p:nvPr>
        </p:nvSpPr>
        <p:spPr>
          <a:ln/>
        </p:spPr>
        <p:txBody>
          <a:bodyPr/>
          <a:lstStyle>
            <a:lvl1pPr>
              <a:defRPr/>
            </a:lvl1pPr>
          </a:lstStyle>
          <a:p>
            <a:pPr>
              <a:defRPr/>
            </a:pPr>
            <a:fld id="{09C5DD92-6084-4770-BFA9-F940D096EE91}" type="slidenum">
              <a:rPr lang="sv-SE">
                <a:solidFill>
                  <a:srgbClr val="000000"/>
                </a:solidFill>
              </a:rPr>
              <a:pPr>
                <a:defRPr/>
              </a:pPr>
              <a:t>‹#›</a:t>
            </a:fld>
            <a:endParaRPr lang="sv-SE">
              <a:solidFill>
                <a:srgbClr val="000000"/>
              </a:solidFill>
            </a:endParaRPr>
          </a:p>
        </p:txBody>
      </p:sp>
    </p:spTree>
    <p:extLst>
      <p:ext uri="{BB962C8B-B14F-4D97-AF65-F5344CB8AC3E}">
        <p14:creationId xmlns:p14="http://schemas.microsoft.com/office/powerpoint/2010/main" val="30605174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Rectangle 10"/>
          <p:cNvSpPr>
            <a:spLocks noGrp="1" noChangeArrowheads="1"/>
          </p:cNvSpPr>
          <p:nvPr>
            <p:ph type="dt" sz="half" idx="10"/>
          </p:nvPr>
        </p:nvSpPr>
        <p:spPr>
          <a:ln/>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Rectangle 11"/>
          <p:cNvSpPr>
            <a:spLocks noGrp="1" noChangeArrowheads="1"/>
          </p:cNvSpPr>
          <p:nvPr>
            <p:ph type="ftr" sz="quarter" idx="11"/>
          </p:nvPr>
        </p:nvSpPr>
        <p:spPr>
          <a:ln/>
        </p:spPr>
        <p:txBody>
          <a:bodyPr/>
          <a:lstStyle>
            <a:lvl1pPr>
              <a:defRPr/>
            </a:lvl1pPr>
          </a:lstStyle>
          <a:p>
            <a:pPr>
              <a:defRPr/>
            </a:pPr>
            <a:r>
              <a:rPr lang="sv-SE" smtClean="0">
                <a:solidFill>
                  <a:srgbClr val="000000"/>
                </a:solidFill>
              </a:rPr>
              <a:t>Kalmar kultur och hälsa 2014</a:t>
            </a:r>
            <a:endParaRPr lang="sv-SE">
              <a:solidFill>
                <a:srgbClr val="000000"/>
              </a:solidFill>
            </a:endParaRPr>
          </a:p>
        </p:txBody>
      </p:sp>
      <p:sp>
        <p:nvSpPr>
          <p:cNvPr id="7" name="Rectangle 12"/>
          <p:cNvSpPr>
            <a:spLocks noGrp="1" noChangeArrowheads="1"/>
          </p:cNvSpPr>
          <p:nvPr>
            <p:ph type="sldNum" sz="quarter" idx="12"/>
          </p:nvPr>
        </p:nvSpPr>
        <p:spPr>
          <a:ln/>
        </p:spPr>
        <p:txBody>
          <a:bodyPr/>
          <a:lstStyle>
            <a:lvl1pPr>
              <a:defRPr/>
            </a:lvl1pPr>
          </a:lstStyle>
          <a:p>
            <a:pPr>
              <a:defRPr/>
            </a:pPr>
            <a:fld id="{F20E5112-8472-49EA-9629-04328EB089F7}" type="slidenum">
              <a:rPr lang="sv-SE">
                <a:solidFill>
                  <a:srgbClr val="000000"/>
                </a:solidFill>
              </a:rPr>
              <a:pPr>
                <a:defRPr/>
              </a:pPr>
              <a:t>‹#›</a:t>
            </a:fld>
            <a:endParaRPr lang="sv-SE">
              <a:solidFill>
                <a:srgbClr val="000000"/>
              </a:solidFill>
            </a:endParaRPr>
          </a:p>
        </p:txBody>
      </p:sp>
    </p:spTree>
    <p:extLst>
      <p:ext uri="{BB962C8B-B14F-4D97-AF65-F5344CB8AC3E}">
        <p14:creationId xmlns:p14="http://schemas.microsoft.com/office/powerpoint/2010/main" val="377793032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Rectangle 10"/>
          <p:cNvSpPr>
            <a:spLocks noGrp="1" noChangeArrowheads="1"/>
          </p:cNvSpPr>
          <p:nvPr>
            <p:ph type="dt" sz="half" idx="10"/>
          </p:nvPr>
        </p:nvSpPr>
        <p:spPr>
          <a:ln/>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8" name="Rectangle 11"/>
          <p:cNvSpPr>
            <a:spLocks noGrp="1" noChangeArrowheads="1"/>
          </p:cNvSpPr>
          <p:nvPr>
            <p:ph type="ftr" sz="quarter" idx="11"/>
          </p:nvPr>
        </p:nvSpPr>
        <p:spPr>
          <a:ln/>
        </p:spPr>
        <p:txBody>
          <a:bodyPr/>
          <a:lstStyle>
            <a:lvl1pPr>
              <a:defRPr/>
            </a:lvl1pPr>
          </a:lstStyle>
          <a:p>
            <a:pPr>
              <a:defRPr/>
            </a:pPr>
            <a:r>
              <a:rPr lang="sv-SE" smtClean="0">
                <a:solidFill>
                  <a:srgbClr val="000000"/>
                </a:solidFill>
              </a:rPr>
              <a:t>Kalmar kultur och hälsa 2014</a:t>
            </a:r>
            <a:endParaRPr lang="sv-SE">
              <a:solidFill>
                <a:srgbClr val="000000"/>
              </a:solidFill>
            </a:endParaRPr>
          </a:p>
        </p:txBody>
      </p:sp>
      <p:sp>
        <p:nvSpPr>
          <p:cNvPr id="9" name="Rectangle 12"/>
          <p:cNvSpPr>
            <a:spLocks noGrp="1" noChangeArrowheads="1"/>
          </p:cNvSpPr>
          <p:nvPr>
            <p:ph type="sldNum" sz="quarter" idx="12"/>
          </p:nvPr>
        </p:nvSpPr>
        <p:spPr>
          <a:ln/>
        </p:spPr>
        <p:txBody>
          <a:bodyPr/>
          <a:lstStyle>
            <a:lvl1pPr>
              <a:defRPr/>
            </a:lvl1pPr>
          </a:lstStyle>
          <a:p>
            <a:pPr>
              <a:defRPr/>
            </a:pPr>
            <a:fld id="{9A744B00-818E-40B2-9080-544AC85ED015}" type="slidenum">
              <a:rPr lang="sv-SE">
                <a:solidFill>
                  <a:srgbClr val="000000"/>
                </a:solidFill>
              </a:rPr>
              <a:pPr>
                <a:defRPr/>
              </a:pPr>
              <a:t>‹#›</a:t>
            </a:fld>
            <a:endParaRPr lang="sv-SE">
              <a:solidFill>
                <a:srgbClr val="000000"/>
              </a:solidFill>
            </a:endParaRPr>
          </a:p>
        </p:txBody>
      </p:sp>
    </p:spTree>
    <p:extLst>
      <p:ext uri="{BB962C8B-B14F-4D97-AF65-F5344CB8AC3E}">
        <p14:creationId xmlns:p14="http://schemas.microsoft.com/office/powerpoint/2010/main" val="247201262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
        <p:nvSpPr>
          <p:cNvPr id="3" name="Rectangle 10"/>
          <p:cNvSpPr>
            <a:spLocks noGrp="1" noChangeArrowheads="1"/>
          </p:cNvSpPr>
          <p:nvPr>
            <p:ph type="dt" sz="half" idx="10"/>
          </p:nvPr>
        </p:nvSpPr>
        <p:spPr>
          <a:ln/>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4" name="Rectangle 11"/>
          <p:cNvSpPr>
            <a:spLocks noGrp="1" noChangeArrowheads="1"/>
          </p:cNvSpPr>
          <p:nvPr>
            <p:ph type="ftr" sz="quarter" idx="11"/>
          </p:nvPr>
        </p:nvSpPr>
        <p:spPr>
          <a:ln/>
        </p:spPr>
        <p:txBody>
          <a:bodyPr/>
          <a:lstStyle>
            <a:lvl1pPr>
              <a:defRPr/>
            </a:lvl1pPr>
          </a:lstStyle>
          <a:p>
            <a:pPr>
              <a:defRPr/>
            </a:pPr>
            <a:r>
              <a:rPr lang="sv-SE" smtClean="0">
                <a:solidFill>
                  <a:srgbClr val="000000"/>
                </a:solidFill>
              </a:rPr>
              <a:t>Kalmar kultur och hälsa 2014</a:t>
            </a:r>
            <a:endParaRPr lang="sv-SE">
              <a:solidFill>
                <a:srgbClr val="000000"/>
              </a:solidFill>
            </a:endParaRPr>
          </a:p>
        </p:txBody>
      </p:sp>
      <p:sp>
        <p:nvSpPr>
          <p:cNvPr id="5" name="Rectangle 12"/>
          <p:cNvSpPr>
            <a:spLocks noGrp="1" noChangeArrowheads="1"/>
          </p:cNvSpPr>
          <p:nvPr>
            <p:ph type="sldNum" sz="quarter" idx="12"/>
          </p:nvPr>
        </p:nvSpPr>
        <p:spPr>
          <a:ln/>
        </p:spPr>
        <p:txBody>
          <a:bodyPr/>
          <a:lstStyle>
            <a:lvl1pPr>
              <a:defRPr/>
            </a:lvl1pPr>
          </a:lstStyle>
          <a:p>
            <a:pPr>
              <a:defRPr/>
            </a:pPr>
            <a:fld id="{669B33D7-879A-430F-B5D4-9E88FF15B7F1}" type="slidenum">
              <a:rPr lang="sv-SE">
                <a:solidFill>
                  <a:srgbClr val="000000"/>
                </a:solidFill>
              </a:rPr>
              <a:pPr>
                <a:defRPr/>
              </a:pPr>
              <a:t>‹#›</a:t>
            </a:fld>
            <a:endParaRPr lang="sv-SE">
              <a:solidFill>
                <a:srgbClr val="000000"/>
              </a:solidFill>
            </a:endParaRPr>
          </a:p>
        </p:txBody>
      </p:sp>
    </p:spTree>
    <p:extLst>
      <p:ext uri="{BB962C8B-B14F-4D97-AF65-F5344CB8AC3E}">
        <p14:creationId xmlns:p14="http://schemas.microsoft.com/office/powerpoint/2010/main" val="196962205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3" name="Rectangle 11"/>
          <p:cNvSpPr>
            <a:spLocks noGrp="1" noChangeArrowheads="1"/>
          </p:cNvSpPr>
          <p:nvPr>
            <p:ph type="ftr" sz="quarter" idx="11"/>
          </p:nvPr>
        </p:nvSpPr>
        <p:spPr>
          <a:ln/>
        </p:spPr>
        <p:txBody>
          <a:bodyPr/>
          <a:lstStyle>
            <a:lvl1pPr>
              <a:defRPr/>
            </a:lvl1pPr>
          </a:lstStyle>
          <a:p>
            <a:pPr>
              <a:defRPr/>
            </a:pPr>
            <a:r>
              <a:rPr lang="sv-SE" smtClean="0">
                <a:solidFill>
                  <a:srgbClr val="000000"/>
                </a:solidFill>
              </a:rPr>
              <a:t>Kalmar kultur och hälsa 2014</a:t>
            </a:r>
            <a:endParaRPr lang="sv-SE">
              <a:solidFill>
                <a:srgbClr val="000000"/>
              </a:solidFill>
            </a:endParaRPr>
          </a:p>
        </p:txBody>
      </p:sp>
      <p:sp>
        <p:nvSpPr>
          <p:cNvPr id="4" name="Rectangle 12"/>
          <p:cNvSpPr>
            <a:spLocks noGrp="1" noChangeArrowheads="1"/>
          </p:cNvSpPr>
          <p:nvPr>
            <p:ph type="sldNum" sz="quarter" idx="12"/>
          </p:nvPr>
        </p:nvSpPr>
        <p:spPr>
          <a:ln/>
        </p:spPr>
        <p:txBody>
          <a:bodyPr/>
          <a:lstStyle>
            <a:lvl1pPr>
              <a:defRPr/>
            </a:lvl1pPr>
          </a:lstStyle>
          <a:p>
            <a:pPr>
              <a:defRPr/>
            </a:pPr>
            <a:fld id="{98C83EBF-1049-40C0-B853-F2B2EE4D1838}" type="slidenum">
              <a:rPr lang="sv-SE">
                <a:solidFill>
                  <a:srgbClr val="000000"/>
                </a:solidFill>
              </a:rPr>
              <a:pPr>
                <a:defRPr/>
              </a:pPr>
              <a:t>‹#›</a:t>
            </a:fld>
            <a:endParaRPr lang="sv-SE">
              <a:solidFill>
                <a:srgbClr val="000000"/>
              </a:solidFill>
            </a:endParaRPr>
          </a:p>
        </p:txBody>
      </p:sp>
    </p:spTree>
    <p:extLst>
      <p:ext uri="{BB962C8B-B14F-4D97-AF65-F5344CB8AC3E}">
        <p14:creationId xmlns:p14="http://schemas.microsoft.com/office/powerpoint/2010/main" val="266030499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a:prstGeom prst="rect">
            <a:avLst/>
          </a:prstGeo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Rectangle 10"/>
          <p:cNvSpPr>
            <a:spLocks noGrp="1" noChangeArrowheads="1"/>
          </p:cNvSpPr>
          <p:nvPr>
            <p:ph type="dt" sz="half" idx="10"/>
          </p:nvPr>
        </p:nvSpPr>
        <p:spPr>
          <a:ln/>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Rectangle 11"/>
          <p:cNvSpPr>
            <a:spLocks noGrp="1" noChangeArrowheads="1"/>
          </p:cNvSpPr>
          <p:nvPr>
            <p:ph type="ftr" sz="quarter" idx="11"/>
          </p:nvPr>
        </p:nvSpPr>
        <p:spPr>
          <a:ln/>
        </p:spPr>
        <p:txBody>
          <a:bodyPr/>
          <a:lstStyle>
            <a:lvl1pPr>
              <a:defRPr/>
            </a:lvl1pPr>
          </a:lstStyle>
          <a:p>
            <a:pPr>
              <a:defRPr/>
            </a:pPr>
            <a:r>
              <a:rPr lang="sv-SE" smtClean="0">
                <a:solidFill>
                  <a:srgbClr val="000000"/>
                </a:solidFill>
              </a:rPr>
              <a:t>Kalmar kultur och hälsa 2014</a:t>
            </a:r>
            <a:endParaRPr lang="sv-SE">
              <a:solidFill>
                <a:srgbClr val="000000"/>
              </a:solidFill>
            </a:endParaRPr>
          </a:p>
        </p:txBody>
      </p:sp>
      <p:sp>
        <p:nvSpPr>
          <p:cNvPr id="7" name="Rectangle 12"/>
          <p:cNvSpPr>
            <a:spLocks noGrp="1" noChangeArrowheads="1"/>
          </p:cNvSpPr>
          <p:nvPr>
            <p:ph type="sldNum" sz="quarter" idx="12"/>
          </p:nvPr>
        </p:nvSpPr>
        <p:spPr>
          <a:ln/>
        </p:spPr>
        <p:txBody>
          <a:bodyPr/>
          <a:lstStyle>
            <a:lvl1pPr>
              <a:defRPr/>
            </a:lvl1pPr>
          </a:lstStyle>
          <a:p>
            <a:pPr>
              <a:defRPr/>
            </a:pPr>
            <a:fld id="{E099AF78-E784-44EC-B135-9E89A8710DA6}" type="slidenum">
              <a:rPr lang="sv-SE">
                <a:solidFill>
                  <a:srgbClr val="000000"/>
                </a:solidFill>
              </a:rPr>
              <a:pPr>
                <a:defRPr/>
              </a:pPr>
              <a:t>‹#›</a:t>
            </a:fld>
            <a:endParaRPr lang="sv-SE">
              <a:solidFill>
                <a:srgbClr val="000000"/>
              </a:solidFill>
            </a:endParaRPr>
          </a:p>
        </p:txBody>
      </p:sp>
    </p:spTree>
    <p:extLst>
      <p:ext uri="{BB962C8B-B14F-4D97-AF65-F5344CB8AC3E}">
        <p14:creationId xmlns:p14="http://schemas.microsoft.com/office/powerpoint/2010/main" val="373211241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a:prstGeom prst="rect">
            <a:avLst/>
          </a:prstGeo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smtClean="0"/>
          </a:p>
        </p:txBody>
      </p:sp>
      <p:sp>
        <p:nvSpPr>
          <p:cNvPr id="4" name="Platshållare för text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Rectangle 10"/>
          <p:cNvSpPr>
            <a:spLocks noGrp="1" noChangeArrowheads="1"/>
          </p:cNvSpPr>
          <p:nvPr>
            <p:ph type="dt" sz="half" idx="10"/>
          </p:nvPr>
        </p:nvSpPr>
        <p:spPr>
          <a:ln/>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Rectangle 11"/>
          <p:cNvSpPr>
            <a:spLocks noGrp="1" noChangeArrowheads="1"/>
          </p:cNvSpPr>
          <p:nvPr>
            <p:ph type="ftr" sz="quarter" idx="11"/>
          </p:nvPr>
        </p:nvSpPr>
        <p:spPr>
          <a:ln/>
        </p:spPr>
        <p:txBody>
          <a:bodyPr/>
          <a:lstStyle>
            <a:lvl1pPr>
              <a:defRPr/>
            </a:lvl1pPr>
          </a:lstStyle>
          <a:p>
            <a:pPr>
              <a:defRPr/>
            </a:pPr>
            <a:r>
              <a:rPr lang="sv-SE" smtClean="0">
                <a:solidFill>
                  <a:srgbClr val="000000"/>
                </a:solidFill>
              </a:rPr>
              <a:t>Kalmar kultur och hälsa 2014</a:t>
            </a:r>
            <a:endParaRPr lang="sv-SE">
              <a:solidFill>
                <a:srgbClr val="000000"/>
              </a:solidFill>
            </a:endParaRPr>
          </a:p>
        </p:txBody>
      </p:sp>
      <p:sp>
        <p:nvSpPr>
          <p:cNvPr id="7" name="Rectangle 12"/>
          <p:cNvSpPr>
            <a:spLocks noGrp="1" noChangeArrowheads="1"/>
          </p:cNvSpPr>
          <p:nvPr>
            <p:ph type="sldNum" sz="quarter" idx="12"/>
          </p:nvPr>
        </p:nvSpPr>
        <p:spPr>
          <a:ln/>
        </p:spPr>
        <p:txBody>
          <a:bodyPr/>
          <a:lstStyle>
            <a:lvl1pPr>
              <a:defRPr/>
            </a:lvl1pPr>
          </a:lstStyle>
          <a:p>
            <a:pPr>
              <a:defRPr/>
            </a:pPr>
            <a:fld id="{48724323-2B82-418A-B1E0-EE89D11BEF09}" type="slidenum">
              <a:rPr lang="sv-SE">
                <a:solidFill>
                  <a:srgbClr val="000000"/>
                </a:solidFill>
              </a:rPr>
              <a:pPr>
                <a:defRPr/>
              </a:pPr>
              <a:t>‹#›</a:t>
            </a:fld>
            <a:endParaRPr lang="sv-SE">
              <a:solidFill>
                <a:srgbClr val="000000"/>
              </a:solidFill>
            </a:endParaRPr>
          </a:p>
        </p:txBody>
      </p:sp>
    </p:spTree>
    <p:extLst>
      <p:ext uri="{BB962C8B-B14F-4D97-AF65-F5344CB8AC3E}">
        <p14:creationId xmlns:p14="http://schemas.microsoft.com/office/powerpoint/2010/main" val="332553519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1600200"/>
            <a:ext cx="8229600" cy="4525963"/>
          </a:xfrm>
          <a:prstGeom prst="rect">
            <a:avLst/>
          </a:prstGeo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10"/>
          <p:cNvSpPr>
            <a:spLocks noGrp="1" noChangeArrowheads="1"/>
          </p:cNvSpPr>
          <p:nvPr>
            <p:ph type="dt" sz="half" idx="10"/>
          </p:nvPr>
        </p:nvSpPr>
        <p:spPr>
          <a:ln/>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Rectangle 11"/>
          <p:cNvSpPr>
            <a:spLocks noGrp="1" noChangeArrowheads="1"/>
          </p:cNvSpPr>
          <p:nvPr>
            <p:ph type="ftr" sz="quarter" idx="11"/>
          </p:nvPr>
        </p:nvSpPr>
        <p:spPr>
          <a:ln/>
        </p:spPr>
        <p:txBody>
          <a:bodyPr/>
          <a:lstStyle>
            <a:lvl1pPr>
              <a:defRPr/>
            </a:lvl1pPr>
          </a:lstStyle>
          <a:p>
            <a:pPr>
              <a:defRPr/>
            </a:pPr>
            <a:r>
              <a:rPr lang="sv-SE" smtClean="0">
                <a:solidFill>
                  <a:srgbClr val="000000"/>
                </a:solidFill>
              </a:rPr>
              <a:t>Kalmar kultur och hälsa 2014</a:t>
            </a:r>
            <a:endParaRPr lang="sv-SE">
              <a:solidFill>
                <a:srgbClr val="000000"/>
              </a:solidFill>
            </a:endParaRPr>
          </a:p>
        </p:txBody>
      </p:sp>
      <p:sp>
        <p:nvSpPr>
          <p:cNvPr id="6" name="Rectangle 12"/>
          <p:cNvSpPr>
            <a:spLocks noGrp="1" noChangeArrowheads="1"/>
          </p:cNvSpPr>
          <p:nvPr>
            <p:ph type="sldNum" sz="quarter" idx="12"/>
          </p:nvPr>
        </p:nvSpPr>
        <p:spPr>
          <a:ln/>
        </p:spPr>
        <p:txBody>
          <a:bodyPr/>
          <a:lstStyle>
            <a:lvl1pPr>
              <a:defRPr/>
            </a:lvl1pPr>
          </a:lstStyle>
          <a:p>
            <a:pPr>
              <a:defRPr/>
            </a:pPr>
            <a:fld id="{9F2321A4-AF6A-4B18-8165-34BA0B9CDE18}" type="slidenum">
              <a:rPr lang="sv-SE">
                <a:solidFill>
                  <a:srgbClr val="000000"/>
                </a:solidFill>
              </a:rPr>
              <a:pPr>
                <a:defRPr/>
              </a:pPr>
              <a:t>‹#›</a:t>
            </a:fld>
            <a:endParaRPr lang="sv-SE">
              <a:solidFill>
                <a:srgbClr val="000000"/>
              </a:solidFill>
            </a:endParaRPr>
          </a:p>
        </p:txBody>
      </p:sp>
    </p:spTree>
    <p:extLst>
      <p:ext uri="{BB962C8B-B14F-4D97-AF65-F5344CB8AC3E}">
        <p14:creationId xmlns:p14="http://schemas.microsoft.com/office/powerpoint/2010/main" val="60314580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a:prstGeom prst="rect">
            <a:avLst/>
          </a:prstGeo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a:prstGeom prst="rect">
            <a:avLst/>
          </a:prstGeo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10"/>
          <p:cNvSpPr>
            <a:spLocks noGrp="1" noChangeArrowheads="1"/>
          </p:cNvSpPr>
          <p:nvPr>
            <p:ph type="dt" sz="half" idx="10"/>
          </p:nvPr>
        </p:nvSpPr>
        <p:spPr>
          <a:ln/>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Rectangle 11"/>
          <p:cNvSpPr>
            <a:spLocks noGrp="1" noChangeArrowheads="1"/>
          </p:cNvSpPr>
          <p:nvPr>
            <p:ph type="ftr" sz="quarter" idx="11"/>
          </p:nvPr>
        </p:nvSpPr>
        <p:spPr>
          <a:ln/>
        </p:spPr>
        <p:txBody>
          <a:bodyPr/>
          <a:lstStyle>
            <a:lvl1pPr>
              <a:defRPr/>
            </a:lvl1pPr>
          </a:lstStyle>
          <a:p>
            <a:pPr>
              <a:defRPr/>
            </a:pPr>
            <a:r>
              <a:rPr lang="sv-SE" smtClean="0">
                <a:solidFill>
                  <a:srgbClr val="000000"/>
                </a:solidFill>
              </a:rPr>
              <a:t>Kalmar kultur och hälsa 2014</a:t>
            </a:r>
            <a:endParaRPr lang="sv-SE">
              <a:solidFill>
                <a:srgbClr val="000000"/>
              </a:solidFill>
            </a:endParaRPr>
          </a:p>
        </p:txBody>
      </p:sp>
      <p:sp>
        <p:nvSpPr>
          <p:cNvPr id="6" name="Rectangle 12"/>
          <p:cNvSpPr>
            <a:spLocks noGrp="1" noChangeArrowheads="1"/>
          </p:cNvSpPr>
          <p:nvPr>
            <p:ph type="sldNum" sz="quarter" idx="12"/>
          </p:nvPr>
        </p:nvSpPr>
        <p:spPr>
          <a:ln/>
        </p:spPr>
        <p:txBody>
          <a:bodyPr/>
          <a:lstStyle>
            <a:lvl1pPr>
              <a:defRPr/>
            </a:lvl1pPr>
          </a:lstStyle>
          <a:p>
            <a:pPr>
              <a:defRPr/>
            </a:pPr>
            <a:fld id="{CB764379-2BD5-487E-BA5E-3CE414756BD5}" type="slidenum">
              <a:rPr lang="sv-SE">
                <a:solidFill>
                  <a:srgbClr val="000000"/>
                </a:solidFill>
              </a:rPr>
              <a:pPr>
                <a:defRPr/>
              </a:pPr>
              <a:t>‹#›</a:t>
            </a:fld>
            <a:endParaRPr lang="sv-SE">
              <a:solidFill>
                <a:srgbClr val="000000"/>
              </a:solidFill>
            </a:endParaRPr>
          </a:p>
        </p:txBody>
      </p:sp>
    </p:spTree>
    <p:extLst>
      <p:ext uri="{BB962C8B-B14F-4D97-AF65-F5344CB8AC3E}">
        <p14:creationId xmlns:p14="http://schemas.microsoft.com/office/powerpoint/2010/main" val="145724611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1" y="856800"/>
            <a:ext cx="4212000"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BFC24C8-ED4D-4BFF-A9A0-939584152704}" type="slidenum">
              <a:rPr lang="sv-SE"/>
              <a:pPr>
                <a:defRPr/>
              </a:pPr>
              <a:t>‹#›</a:t>
            </a:fld>
            <a:endParaRPr lang="sv-SE"/>
          </a:p>
        </p:txBody>
      </p:sp>
    </p:spTree>
    <p:extLst>
      <p:ext uri="{BB962C8B-B14F-4D97-AF65-F5344CB8AC3E}">
        <p14:creationId xmlns:p14="http://schemas.microsoft.com/office/powerpoint/2010/main" val="135325076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216A513D-EF46-447F-A8BD-8767819332BD}" type="slidenum">
              <a:rPr lang="sv-SE"/>
              <a:pPr>
                <a:defRPr/>
              </a:pPr>
              <a:t>‹#›</a:t>
            </a:fld>
            <a:endParaRPr lang="sv-SE"/>
          </a:p>
        </p:txBody>
      </p:sp>
    </p:spTree>
    <p:extLst>
      <p:ext uri="{BB962C8B-B14F-4D97-AF65-F5344CB8AC3E}">
        <p14:creationId xmlns:p14="http://schemas.microsoft.com/office/powerpoint/2010/main" val="384659050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1044000" y="1800000"/>
            <a:ext cx="7200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21A1E995-539D-45CA-ADFD-A9F18AB87F18}" type="slidenum">
              <a:rPr lang="sv-SE"/>
              <a:pPr>
                <a:defRPr/>
              </a:pPr>
              <a:t>‹#›</a:t>
            </a:fld>
            <a:endParaRPr lang="sv-SE"/>
          </a:p>
        </p:txBody>
      </p:sp>
    </p:spTree>
    <p:extLst>
      <p:ext uri="{BB962C8B-B14F-4D97-AF65-F5344CB8AC3E}">
        <p14:creationId xmlns:p14="http://schemas.microsoft.com/office/powerpoint/2010/main" val="409416341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28"/>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19347405-F8D3-400A-8FFC-6F3EE65E038B}" type="slidenum">
              <a:rPr lang="sv-SE"/>
              <a:pPr>
                <a:defRPr/>
              </a:pPr>
              <a:t>‹#›</a:t>
            </a:fld>
            <a:endParaRPr lang="sv-SE"/>
          </a:p>
        </p:txBody>
      </p:sp>
    </p:spTree>
    <p:extLst>
      <p:ext uri="{BB962C8B-B14F-4D97-AF65-F5344CB8AC3E}">
        <p14:creationId xmlns:p14="http://schemas.microsoft.com/office/powerpoint/2010/main" val="321937336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6"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8"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B7FD61-211D-43D4-BDBC-B00F1A4FE43A}" type="slidenum">
              <a:rPr lang="sv-SE"/>
              <a:pPr>
                <a:defRPr/>
              </a:pPr>
              <a:t>‹#›</a:t>
            </a:fld>
            <a:endParaRPr lang="sv-SE"/>
          </a:p>
        </p:txBody>
      </p:sp>
    </p:spTree>
    <p:extLst>
      <p:ext uri="{BB962C8B-B14F-4D97-AF65-F5344CB8AC3E}">
        <p14:creationId xmlns:p14="http://schemas.microsoft.com/office/powerpoint/2010/main" val="227017920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7" name="Platshållare för innehåll 6"/>
          <p:cNvSpPr>
            <a:spLocks noGrp="1"/>
          </p:cNvSpPr>
          <p:nvPr>
            <p:ph sz="quarter" idx="13"/>
          </p:nvPr>
        </p:nvSpPr>
        <p:spPr>
          <a:xfrm>
            <a:off x="395288"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BFFEB107-453C-411B-887C-50342F9815D6}" type="slidenum">
              <a:rPr lang="sv-SE"/>
              <a:pPr>
                <a:defRPr/>
              </a:pPr>
              <a:t>‹#›</a:t>
            </a:fld>
            <a:endParaRPr lang="sv-SE"/>
          </a:p>
        </p:txBody>
      </p:sp>
    </p:spTree>
    <p:extLst>
      <p:ext uri="{BB962C8B-B14F-4D97-AF65-F5344CB8AC3E}">
        <p14:creationId xmlns:p14="http://schemas.microsoft.com/office/powerpoint/2010/main" val="61369201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2B48DBB9-3613-44EE-A96F-27EB33CAB083}" type="slidenum">
              <a:rPr lang="sv-SE"/>
              <a:pPr>
                <a:defRPr/>
              </a:pPr>
              <a:t>‹#›</a:t>
            </a:fld>
            <a:endParaRPr lang="sv-SE"/>
          </a:p>
        </p:txBody>
      </p:sp>
    </p:spTree>
    <p:extLst>
      <p:ext uri="{BB962C8B-B14F-4D97-AF65-F5344CB8AC3E}">
        <p14:creationId xmlns:p14="http://schemas.microsoft.com/office/powerpoint/2010/main" val="401527138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89985851-D935-4515-B373-987A0EC37D05}" type="slidenum">
              <a:rPr lang="sv-SE"/>
              <a:pPr>
                <a:defRPr/>
              </a:pPr>
              <a:t>‹#›</a:t>
            </a:fld>
            <a:endParaRPr lang="sv-SE"/>
          </a:p>
        </p:txBody>
      </p:sp>
    </p:spTree>
    <p:extLst>
      <p:ext uri="{BB962C8B-B14F-4D97-AF65-F5344CB8AC3E}">
        <p14:creationId xmlns:p14="http://schemas.microsoft.com/office/powerpoint/2010/main" val="336243926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1" y="856800"/>
            <a:ext cx="4212000"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BFC24C8-ED4D-4BFF-A9A0-939584152704}" type="slidenum">
              <a:rPr lang="sv-SE"/>
              <a:pPr>
                <a:defRPr/>
              </a:pPr>
              <a:t>‹#›</a:t>
            </a:fld>
            <a:endParaRPr lang="sv-SE"/>
          </a:p>
        </p:txBody>
      </p:sp>
    </p:spTree>
    <p:extLst>
      <p:ext uri="{BB962C8B-B14F-4D97-AF65-F5344CB8AC3E}">
        <p14:creationId xmlns:p14="http://schemas.microsoft.com/office/powerpoint/2010/main" val="348720191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216A513D-EF46-447F-A8BD-8767819332BD}" type="slidenum">
              <a:rPr lang="sv-SE"/>
              <a:pPr>
                <a:defRPr/>
              </a:pPr>
              <a:t>‹#›</a:t>
            </a:fld>
            <a:endParaRPr lang="sv-SE"/>
          </a:p>
        </p:txBody>
      </p:sp>
    </p:spTree>
    <p:extLst>
      <p:ext uri="{BB962C8B-B14F-4D97-AF65-F5344CB8AC3E}">
        <p14:creationId xmlns:p14="http://schemas.microsoft.com/office/powerpoint/2010/main" val="35723515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1044000" y="1800000"/>
            <a:ext cx="7200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21A1E995-539D-45CA-ADFD-A9F18AB87F18}" type="slidenum">
              <a:rPr lang="sv-SE"/>
              <a:pPr>
                <a:defRPr/>
              </a:pPr>
              <a:t>‹#›</a:t>
            </a:fld>
            <a:endParaRPr lang="sv-SE"/>
          </a:p>
        </p:txBody>
      </p:sp>
    </p:spTree>
    <p:extLst>
      <p:ext uri="{BB962C8B-B14F-4D97-AF65-F5344CB8AC3E}">
        <p14:creationId xmlns:p14="http://schemas.microsoft.com/office/powerpoint/2010/main" val="242770132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28"/>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19347405-F8D3-400A-8FFC-6F3EE65E038B}" type="slidenum">
              <a:rPr lang="sv-SE"/>
              <a:pPr>
                <a:defRPr/>
              </a:pPr>
              <a:t>‹#›</a:t>
            </a:fld>
            <a:endParaRPr lang="sv-SE"/>
          </a:p>
        </p:txBody>
      </p:sp>
    </p:spTree>
    <p:extLst>
      <p:ext uri="{BB962C8B-B14F-4D97-AF65-F5344CB8AC3E}">
        <p14:creationId xmlns:p14="http://schemas.microsoft.com/office/powerpoint/2010/main" val="264827084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6"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8"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B7FD61-211D-43D4-BDBC-B00F1A4FE43A}" type="slidenum">
              <a:rPr lang="sv-SE"/>
              <a:pPr>
                <a:defRPr/>
              </a:pPr>
              <a:t>‹#›</a:t>
            </a:fld>
            <a:endParaRPr lang="sv-SE"/>
          </a:p>
        </p:txBody>
      </p:sp>
    </p:spTree>
    <p:extLst>
      <p:ext uri="{BB962C8B-B14F-4D97-AF65-F5344CB8AC3E}">
        <p14:creationId xmlns:p14="http://schemas.microsoft.com/office/powerpoint/2010/main" val="220928143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7" name="Platshållare för innehåll 6"/>
          <p:cNvSpPr>
            <a:spLocks noGrp="1"/>
          </p:cNvSpPr>
          <p:nvPr>
            <p:ph sz="quarter" idx="13"/>
          </p:nvPr>
        </p:nvSpPr>
        <p:spPr>
          <a:xfrm>
            <a:off x="395288"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BFFEB107-453C-411B-887C-50342F9815D6}" type="slidenum">
              <a:rPr lang="sv-SE"/>
              <a:pPr>
                <a:defRPr/>
              </a:pPr>
              <a:t>‹#›</a:t>
            </a:fld>
            <a:endParaRPr lang="sv-SE"/>
          </a:p>
        </p:txBody>
      </p:sp>
    </p:spTree>
    <p:extLst>
      <p:ext uri="{BB962C8B-B14F-4D97-AF65-F5344CB8AC3E}">
        <p14:creationId xmlns:p14="http://schemas.microsoft.com/office/powerpoint/2010/main" val="25654800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2B48DBB9-3613-44EE-A96F-27EB33CAB083}" type="slidenum">
              <a:rPr lang="sv-SE"/>
              <a:pPr>
                <a:defRPr/>
              </a:pPr>
              <a:t>‹#›</a:t>
            </a:fld>
            <a:endParaRPr lang="sv-SE"/>
          </a:p>
        </p:txBody>
      </p:sp>
    </p:spTree>
    <p:extLst>
      <p:ext uri="{BB962C8B-B14F-4D97-AF65-F5344CB8AC3E}">
        <p14:creationId xmlns:p14="http://schemas.microsoft.com/office/powerpoint/2010/main" val="259166206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89985851-D935-4515-B373-987A0EC37D05}" type="slidenum">
              <a:rPr lang="sv-SE"/>
              <a:pPr>
                <a:defRPr/>
              </a:pPr>
              <a:t>‹#›</a:t>
            </a:fld>
            <a:endParaRPr lang="sv-SE"/>
          </a:p>
        </p:txBody>
      </p:sp>
    </p:spTree>
    <p:extLst>
      <p:ext uri="{BB962C8B-B14F-4D97-AF65-F5344CB8AC3E}">
        <p14:creationId xmlns:p14="http://schemas.microsoft.com/office/powerpoint/2010/main" val="197827762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1" y="856800"/>
            <a:ext cx="4212000"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BFC24C8-ED4D-4BFF-A9A0-939584152704}" type="slidenum">
              <a:rPr lang="sv-SE"/>
              <a:pPr>
                <a:defRPr/>
              </a:pPr>
              <a:t>‹#›</a:t>
            </a:fld>
            <a:endParaRPr lang="sv-SE"/>
          </a:p>
        </p:txBody>
      </p:sp>
    </p:spTree>
    <p:extLst>
      <p:ext uri="{BB962C8B-B14F-4D97-AF65-F5344CB8AC3E}">
        <p14:creationId xmlns:p14="http://schemas.microsoft.com/office/powerpoint/2010/main" val="311783493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216A513D-EF46-447F-A8BD-8767819332BD}" type="slidenum">
              <a:rPr lang="sv-SE"/>
              <a:pPr>
                <a:defRPr/>
              </a:pPr>
              <a:t>‹#›</a:t>
            </a:fld>
            <a:endParaRPr lang="sv-SE"/>
          </a:p>
        </p:txBody>
      </p:sp>
    </p:spTree>
    <p:extLst>
      <p:ext uri="{BB962C8B-B14F-4D97-AF65-F5344CB8AC3E}">
        <p14:creationId xmlns:p14="http://schemas.microsoft.com/office/powerpoint/2010/main" val="102362438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1044000" y="1800000"/>
            <a:ext cx="7200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21A1E995-539D-45CA-ADFD-A9F18AB87F18}" type="slidenum">
              <a:rPr lang="sv-SE"/>
              <a:pPr>
                <a:defRPr/>
              </a:pPr>
              <a:t>‹#›</a:t>
            </a:fld>
            <a:endParaRPr lang="sv-SE"/>
          </a:p>
        </p:txBody>
      </p:sp>
    </p:spTree>
    <p:extLst>
      <p:ext uri="{BB962C8B-B14F-4D97-AF65-F5344CB8AC3E}">
        <p14:creationId xmlns:p14="http://schemas.microsoft.com/office/powerpoint/2010/main" val="176970690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28"/>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19347405-F8D3-400A-8FFC-6F3EE65E038B}" type="slidenum">
              <a:rPr lang="sv-SE"/>
              <a:pPr>
                <a:defRPr/>
              </a:pPr>
              <a:t>‹#›</a:t>
            </a:fld>
            <a:endParaRPr lang="sv-SE"/>
          </a:p>
        </p:txBody>
      </p:sp>
    </p:spTree>
    <p:extLst>
      <p:ext uri="{BB962C8B-B14F-4D97-AF65-F5344CB8AC3E}">
        <p14:creationId xmlns:p14="http://schemas.microsoft.com/office/powerpoint/2010/main" val="128182218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6"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8"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B7FD61-211D-43D4-BDBC-B00F1A4FE43A}" type="slidenum">
              <a:rPr lang="sv-SE"/>
              <a:pPr>
                <a:defRPr/>
              </a:pPr>
              <a:t>‹#›</a:t>
            </a:fld>
            <a:endParaRPr lang="sv-SE"/>
          </a:p>
        </p:txBody>
      </p:sp>
    </p:spTree>
    <p:extLst>
      <p:ext uri="{BB962C8B-B14F-4D97-AF65-F5344CB8AC3E}">
        <p14:creationId xmlns:p14="http://schemas.microsoft.com/office/powerpoint/2010/main" val="391119383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7" name="Platshållare för innehåll 6"/>
          <p:cNvSpPr>
            <a:spLocks noGrp="1"/>
          </p:cNvSpPr>
          <p:nvPr>
            <p:ph sz="quarter" idx="13"/>
          </p:nvPr>
        </p:nvSpPr>
        <p:spPr>
          <a:xfrm>
            <a:off x="395288"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BFFEB107-453C-411B-887C-50342F9815D6}" type="slidenum">
              <a:rPr lang="sv-SE"/>
              <a:pPr>
                <a:defRPr/>
              </a:pPr>
              <a:t>‹#›</a:t>
            </a:fld>
            <a:endParaRPr lang="sv-SE"/>
          </a:p>
        </p:txBody>
      </p:sp>
    </p:spTree>
    <p:extLst>
      <p:ext uri="{BB962C8B-B14F-4D97-AF65-F5344CB8AC3E}">
        <p14:creationId xmlns:p14="http://schemas.microsoft.com/office/powerpoint/2010/main" val="214301275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2B48DBB9-3613-44EE-A96F-27EB33CAB083}" type="slidenum">
              <a:rPr lang="sv-SE"/>
              <a:pPr>
                <a:defRPr/>
              </a:pPr>
              <a:t>‹#›</a:t>
            </a:fld>
            <a:endParaRPr lang="sv-SE"/>
          </a:p>
        </p:txBody>
      </p:sp>
    </p:spTree>
    <p:extLst>
      <p:ext uri="{BB962C8B-B14F-4D97-AF65-F5344CB8AC3E}">
        <p14:creationId xmlns:p14="http://schemas.microsoft.com/office/powerpoint/2010/main" val="401869391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89985851-D935-4515-B373-987A0EC37D05}" type="slidenum">
              <a:rPr lang="sv-SE"/>
              <a:pPr>
                <a:defRPr/>
              </a:pPr>
              <a:t>‹#›</a:t>
            </a:fld>
            <a:endParaRPr lang="sv-SE"/>
          </a:p>
        </p:txBody>
      </p:sp>
    </p:spTree>
    <p:extLst>
      <p:ext uri="{BB962C8B-B14F-4D97-AF65-F5344CB8AC3E}">
        <p14:creationId xmlns:p14="http://schemas.microsoft.com/office/powerpoint/2010/main" val="4102010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1" y="856800"/>
            <a:ext cx="4212000"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BFC24C8-ED4D-4BFF-A9A0-939584152704}" type="slidenum">
              <a:rPr lang="sv-SE"/>
              <a:pPr>
                <a:defRPr/>
              </a:pPr>
              <a:t>‹#›</a:t>
            </a:fld>
            <a:endParaRPr lang="sv-SE"/>
          </a:p>
        </p:txBody>
      </p:sp>
    </p:spTree>
    <p:extLst>
      <p:ext uri="{BB962C8B-B14F-4D97-AF65-F5344CB8AC3E}">
        <p14:creationId xmlns:p14="http://schemas.microsoft.com/office/powerpoint/2010/main" val="209113781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216A513D-EF46-447F-A8BD-8767819332BD}" type="slidenum">
              <a:rPr lang="sv-SE"/>
              <a:pPr>
                <a:defRPr/>
              </a:pPr>
              <a:t>‹#›</a:t>
            </a:fld>
            <a:endParaRPr lang="sv-SE"/>
          </a:p>
        </p:txBody>
      </p:sp>
    </p:spTree>
    <p:extLst>
      <p:ext uri="{BB962C8B-B14F-4D97-AF65-F5344CB8AC3E}">
        <p14:creationId xmlns:p14="http://schemas.microsoft.com/office/powerpoint/2010/main" val="209791010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1044000" y="1800000"/>
            <a:ext cx="7200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21A1E995-539D-45CA-ADFD-A9F18AB87F18}" type="slidenum">
              <a:rPr lang="sv-SE"/>
              <a:pPr>
                <a:defRPr/>
              </a:pPr>
              <a:t>‹#›</a:t>
            </a:fld>
            <a:endParaRPr lang="sv-SE"/>
          </a:p>
        </p:txBody>
      </p:sp>
    </p:spTree>
    <p:extLst>
      <p:ext uri="{BB962C8B-B14F-4D97-AF65-F5344CB8AC3E}">
        <p14:creationId xmlns:p14="http://schemas.microsoft.com/office/powerpoint/2010/main" val="401603389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28"/>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19347405-F8D3-400A-8FFC-6F3EE65E038B}" type="slidenum">
              <a:rPr lang="sv-SE"/>
              <a:pPr>
                <a:defRPr/>
              </a:pPr>
              <a:t>‹#›</a:t>
            </a:fld>
            <a:endParaRPr lang="sv-SE"/>
          </a:p>
        </p:txBody>
      </p:sp>
    </p:spTree>
    <p:extLst>
      <p:ext uri="{BB962C8B-B14F-4D97-AF65-F5344CB8AC3E}">
        <p14:creationId xmlns:p14="http://schemas.microsoft.com/office/powerpoint/2010/main" val="228451019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6"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8"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B7FD61-211D-43D4-BDBC-B00F1A4FE43A}" type="slidenum">
              <a:rPr lang="sv-SE"/>
              <a:pPr>
                <a:defRPr/>
              </a:pPr>
              <a:t>‹#›</a:t>
            </a:fld>
            <a:endParaRPr lang="sv-SE"/>
          </a:p>
        </p:txBody>
      </p:sp>
    </p:spTree>
    <p:extLst>
      <p:ext uri="{BB962C8B-B14F-4D97-AF65-F5344CB8AC3E}">
        <p14:creationId xmlns:p14="http://schemas.microsoft.com/office/powerpoint/2010/main" val="219746300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7" name="Platshållare för innehåll 6"/>
          <p:cNvSpPr>
            <a:spLocks noGrp="1"/>
          </p:cNvSpPr>
          <p:nvPr>
            <p:ph sz="quarter" idx="13"/>
          </p:nvPr>
        </p:nvSpPr>
        <p:spPr>
          <a:xfrm>
            <a:off x="395288"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BFFEB107-453C-411B-887C-50342F9815D6}" type="slidenum">
              <a:rPr lang="sv-SE"/>
              <a:pPr>
                <a:defRPr/>
              </a:pPr>
              <a:t>‹#›</a:t>
            </a:fld>
            <a:endParaRPr lang="sv-SE"/>
          </a:p>
        </p:txBody>
      </p:sp>
    </p:spTree>
    <p:extLst>
      <p:ext uri="{BB962C8B-B14F-4D97-AF65-F5344CB8AC3E}">
        <p14:creationId xmlns:p14="http://schemas.microsoft.com/office/powerpoint/2010/main" val="134360608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2B48DBB9-3613-44EE-A96F-27EB33CAB083}" type="slidenum">
              <a:rPr lang="sv-SE"/>
              <a:pPr>
                <a:defRPr/>
              </a:pPr>
              <a:t>‹#›</a:t>
            </a:fld>
            <a:endParaRPr lang="sv-SE"/>
          </a:p>
        </p:txBody>
      </p:sp>
    </p:spTree>
    <p:extLst>
      <p:ext uri="{BB962C8B-B14F-4D97-AF65-F5344CB8AC3E}">
        <p14:creationId xmlns:p14="http://schemas.microsoft.com/office/powerpoint/2010/main" val="132693211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89985851-D935-4515-B373-987A0EC37D05}" type="slidenum">
              <a:rPr lang="sv-SE"/>
              <a:pPr>
                <a:defRPr/>
              </a:pPr>
              <a:t>‹#›</a:t>
            </a:fld>
            <a:endParaRPr lang="sv-SE"/>
          </a:p>
        </p:txBody>
      </p:sp>
    </p:spTree>
    <p:extLst>
      <p:ext uri="{BB962C8B-B14F-4D97-AF65-F5344CB8AC3E}">
        <p14:creationId xmlns:p14="http://schemas.microsoft.com/office/powerpoint/2010/main" val="195475962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1" y="856800"/>
            <a:ext cx="4212000"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BFC24C8-ED4D-4BFF-A9A0-939584152704}" type="slidenum">
              <a:rPr lang="sv-SE"/>
              <a:pPr>
                <a:defRPr/>
              </a:pPr>
              <a:t>‹#›</a:t>
            </a:fld>
            <a:endParaRPr lang="sv-SE"/>
          </a:p>
        </p:txBody>
      </p:sp>
    </p:spTree>
    <p:extLst>
      <p:ext uri="{BB962C8B-B14F-4D97-AF65-F5344CB8AC3E}">
        <p14:creationId xmlns:p14="http://schemas.microsoft.com/office/powerpoint/2010/main" val="137257293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216A513D-EF46-447F-A8BD-8767819332BD}" type="slidenum">
              <a:rPr lang="sv-SE"/>
              <a:pPr>
                <a:defRPr/>
              </a:pPr>
              <a:t>‹#›</a:t>
            </a:fld>
            <a:endParaRPr lang="sv-SE"/>
          </a:p>
        </p:txBody>
      </p:sp>
    </p:spTree>
    <p:extLst>
      <p:ext uri="{BB962C8B-B14F-4D97-AF65-F5344CB8AC3E}">
        <p14:creationId xmlns:p14="http://schemas.microsoft.com/office/powerpoint/2010/main" val="84705187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1044000" y="1800000"/>
            <a:ext cx="7200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21A1E995-539D-45CA-ADFD-A9F18AB87F18}" type="slidenum">
              <a:rPr lang="sv-SE"/>
              <a:pPr>
                <a:defRPr/>
              </a:pPr>
              <a:t>‹#›</a:t>
            </a:fld>
            <a:endParaRPr lang="sv-SE"/>
          </a:p>
        </p:txBody>
      </p:sp>
    </p:spTree>
    <p:extLst>
      <p:ext uri="{BB962C8B-B14F-4D97-AF65-F5344CB8AC3E}">
        <p14:creationId xmlns:p14="http://schemas.microsoft.com/office/powerpoint/2010/main" val="417524257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28"/>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19347405-F8D3-400A-8FFC-6F3EE65E038B}" type="slidenum">
              <a:rPr lang="sv-SE"/>
              <a:pPr>
                <a:defRPr/>
              </a:pPr>
              <a:t>‹#›</a:t>
            </a:fld>
            <a:endParaRPr lang="sv-SE"/>
          </a:p>
        </p:txBody>
      </p:sp>
    </p:spTree>
    <p:extLst>
      <p:ext uri="{BB962C8B-B14F-4D97-AF65-F5344CB8AC3E}">
        <p14:creationId xmlns:p14="http://schemas.microsoft.com/office/powerpoint/2010/main" val="360373291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6"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8"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B7FD61-211D-43D4-BDBC-B00F1A4FE43A}" type="slidenum">
              <a:rPr lang="sv-SE"/>
              <a:pPr>
                <a:defRPr/>
              </a:pPr>
              <a:t>‹#›</a:t>
            </a:fld>
            <a:endParaRPr lang="sv-SE"/>
          </a:p>
        </p:txBody>
      </p:sp>
    </p:spTree>
    <p:extLst>
      <p:ext uri="{BB962C8B-B14F-4D97-AF65-F5344CB8AC3E}">
        <p14:creationId xmlns:p14="http://schemas.microsoft.com/office/powerpoint/2010/main" val="17123572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7" name="Platshållare för innehåll 6"/>
          <p:cNvSpPr>
            <a:spLocks noGrp="1"/>
          </p:cNvSpPr>
          <p:nvPr>
            <p:ph sz="quarter" idx="13"/>
          </p:nvPr>
        </p:nvSpPr>
        <p:spPr>
          <a:xfrm>
            <a:off x="395288"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BFFEB107-453C-411B-887C-50342F9815D6}" type="slidenum">
              <a:rPr lang="sv-SE"/>
              <a:pPr>
                <a:defRPr/>
              </a:pPr>
              <a:t>‹#›</a:t>
            </a:fld>
            <a:endParaRPr lang="sv-SE"/>
          </a:p>
        </p:txBody>
      </p:sp>
    </p:spTree>
    <p:extLst>
      <p:ext uri="{BB962C8B-B14F-4D97-AF65-F5344CB8AC3E}">
        <p14:creationId xmlns:p14="http://schemas.microsoft.com/office/powerpoint/2010/main" val="268030843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2B48DBB9-3613-44EE-A96F-27EB33CAB083}" type="slidenum">
              <a:rPr lang="sv-SE"/>
              <a:pPr>
                <a:defRPr/>
              </a:pPr>
              <a:t>‹#›</a:t>
            </a:fld>
            <a:endParaRPr lang="sv-SE"/>
          </a:p>
        </p:txBody>
      </p:sp>
    </p:spTree>
    <p:extLst>
      <p:ext uri="{BB962C8B-B14F-4D97-AF65-F5344CB8AC3E}">
        <p14:creationId xmlns:p14="http://schemas.microsoft.com/office/powerpoint/2010/main" val="3485094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89985851-D935-4515-B373-987A0EC37D05}" type="slidenum">
              <a:rPr lang="sv-SE"/>
              <a:pPr>
                <a:defRPr/>
              </a:pPr>
              <a:t>‹#›</a:t>
            </a:fld>
            <a:endParaRPr lang="sv-SE"/>
          </a:p>
        </p:txBody>
      </p:sp>
    </p:spTree>
    <p:extLst>
      <p:ext uri="{BB962C8B-B14F-4D97-AF65-F5344CB8AC3E}">
        <p14:creationId xmlns:p14="http://schemas.microsoft.com/office/powerpoint/2010/main" val="368195434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1" y="856800"/>
            <a:ext cx="4212000"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BFC24C8-ED4D-4BFF-A9A0-939584152704}" type="slidenum">
              <a:rPr lang="sv-SE"/>
              <a:pPr>
                <a:defRPr/>
              </a:pPr>
              <a:t>‹#›</a:t>
            </a:fld>
            <a:endParaRPr lang="sv-SE"/>
          </a:p>
        </p:txBody>
      </p:sp>
    </p:spTree>
    <p:extLst>
      <p:ext uri="{BB962C8B-B14F-4D97-AF65-F5344CB8AC3E}">
        <p14:creationId xmlns:p14="http://schemas.microsoft.com/office/powerpoint/2010/main" val="78080649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216A513D-EF46-447F-A8BD-8767819332BD}" type="slidenum">
              <a:rPr lang="sv-SE"/>
              <a:pPr>
                <a:defRPr/>
              </a:pPr>
              <a:t>‹#›</a:t>
            </a:fld>
            <a:endParaRPr lang="sv-SE"/>
          </a:p>
        </p:txBody>
      </p:sp>
    </p:spTree>
    <p:extLst>
      <p:ext uri="{BB962C8B-B14F-4D97-AF65-F5344CB8AC3E}">
        <p14:creationId xmlns:p14="http://schemas.microsoft.com/office/powerpoint/2010/main" val="301794276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ctrTitle"/>
          </p:nvPr>
        </p:nvSpPr>
        <p:spPr>
          <a:xfrm>
            <a:off x="1044000" y="1800000"/>
            <a:ext cx="7200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21A1E995-539D-45CA-ADFD-A9F18AB87F18}" type="slidenum">
              <a:rPr lang="sv-SE"/>
              <a:pPr>
                <a:defRPr/>
              </a:pPr>
              <a:t>‹#›</a:t>
            </a:fld>
            <a:endParaRPr lang="sv-SE"/>
          </a:p>
        </p:txBody>
      </p:sp>
    </p:spTree>
    <p:extLst>
      <p:ext uri="{BB962C8B-B14F-4D97-AF65-F5344CB8AC3E}">
        <p14:creationId xmlns:p14="http://schemas.microsoft.com/office/powerpoint/2010/main" val="119102677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28"/>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19347405-F8D3-400A-8FFC-6F3EE65E038B}" type="slidenum">
              <a:rPr lang="sv-SE"/>
              <a:pPr>
                <a:defRPr/>
              </a:pPr>
              <a:t>‹#›</a:t>
            </a:fld>
            <a:endParaRPr lang="sv-SE"/>
          </a:p>
        </p:txBody>
      </p:sp>
    </p:spTree>
    <p:extLst>
      <p:ext uri="{BB962C8B-B14F-4D97-AF65-F5344CB8AC3E}">
        <p14:creationId xmlns:p14="http://schemas.microsoft.com/office/powerpoint/2010/main" val="159461404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2" name="Rubrik 1"/>
          <p:cNvSpPr>
            <a:spLocks noGrp="1"/>
          </p:cNvSpPr>
          <p:nvPr>
            <p:ph type="title"/>
          </p:nvPr>
        </p:nvSpPr>
        <p:spPr>
          <a:xfrm>
            <a:off x="972000"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6"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8"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B7FD61-211D-43D4-BDBC-B00F1A4FE43A}" type="slidenum">
              <a:rPr lang="sv-SE"/>
              <a:pPr>
                <a:defRPr/>
              </a:pPr>
              <a:t>‹#›</a:t>
            </a:fld>
            <a:endParaRPr lang="sv-SE"/>
          </a:p>
        </p:txBody>
      </p:sp>
    </p:spTree>
    <p:extLst>
      <p:ext uri="{BB962C8B-B14F-4D97-AF65-F5344CB8AC3E}">
        <p14:creationId xmlns:p14="http://schemas.microsoft.com/office/powerpoint/2010/main" val="324951608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ＭＳ Ｐゴシック" pitchFamily="34" charset="-128"/>
            </a:endParaRPr>
          </a:p>
        </p:txBody>
      </p:sp>
      <p:sp>
        <p:nvSpPr>
          <p:cNvPr id="7" name="Platshållare för innehåll 6"/>
          <p:cNvSpPr>
            <a:spLocks noGrp="1"/>
          </p:cNvSpPr>
          <p:nvPr>
            <p:ph sz="quarter" idx="13"/>
          </p:nvPr>
        </p:nvSpPr>
        <p:spPr>
          <a:xfrm>
            <a:off x="395288"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BFFEB107-453C-411B-887C-50342F9815D6}" type="slidenum">
              <a:rPr lang="sv-SE"/>
              <a:pPr>
                <a:defRPr/>
              </a:pPr>
              <a:t>‹#›</a:t>
            </a:fld>
            <a:endParaRPr lang="sv-SE"/>
          </a:p>
        </p:txBody>
      </p:sp>
    </p:spTree>
    <p:extLst>
      <p:ext uri="{BB962C8B-B14F-4D97-AF65-F5344CB8AC3E}">
        <p14:creationId xmlns:p14="http://schemas.microsoft.com/office/powerpoint/2010/main" val="415826417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2B48DBB9-3613-44EE-A96F-27EB33CAB083}" type="slidenum">
              <a:rPr lang="sv-SE"/>
              <a:pPr>
                <a:defRPr/>
              </a:pPr>
              <a:t>‹#›</a:t>
            </a:fld>
            <a:endParaRPr lang="sv-SE"/>
          </a:p>
        </p:txBody>
      </p:sp>
    </p:spTree>
    <p:extLst>
      <p:ext uri="{BB962C8B-B14F-4D97-AF65-F5344CB8AC3E}">
        <p14:creationId xmlns:p14="http://schemas.microsoft.com/office/powerpoint/2010/main" val="108093156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89985851-D935-4515-B373-987A0EC37D05}" type="slidenum">
              <a:rPr lang="sv-SE"/>
              <a:pPr>
                <a:defRPr/>
              </a:pPr>
              <a:t>‹#›</a:t>
            </a:fld>
            <a:endParaRPr lang="sv-SE"/>
          </a:p>
        </p:txBody>
      </p:sp>
    </p:spTree>
    <p:extLst>
      <p:ext uri="{BB962C8B-B14F-4D97-AF65-F5344CB8AC3E}">
        <p14:creationId xmlns:p14="http://schemas.microsoft.com/office/powerpoint/2010/main" val="181396002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Förstasida med bild">
    <p:spTree>
      <p:nvGrpSpPr>
        <p:cNvPr id="1" name=""/>
        <p:cNvGrpSpPr/>
        <p:nvPr/>
      </p:nvGrpSpPr>
      <p:grpSpPr>
        <a:xfrm>
          <a:off x="0" y="0"/>
          <a:ext cx="0" cy="0"/>
          <a:chOff x="0" y="0"/>
          <a:chExt cx="0" cy="0"/>
        </a:xfrm>
      </p:grpSpPr>
      <p:sp>
        <p:nvSpPr>
          <p:cNvPr id="2" name="Rubrik 1"/>
          <p:cNvSpPr>
            <a:spLocks noGrp="1"/>
          </p:cNvSpPr>
          <p:nvPr>
            <p:ph type="ctrTitle"/>
          </p:nvPr>
        </p:nvSpPr>
        <p:spPr>
          <a:xfrm>
            <a:off x="4644000" y="1800000"/>
            <a:ext cx="4104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a:xfrm>
            <a:off x="7380312" y="5589240"/>
            <a:ext cx="718071" cy="216024"/>
          </a:xfrm>
        </p:spPr>
        <p:txBody>
          <a:bodyPr/>
          <a:lstStyle>
            <a:lvl1pPr algn="r">
              <a:defRPr/>
            </a:lvl1pPr>
          </a:lstStyle>
          <a:p>
            <a:r>
              <a:rPr lang="sv-SE" smtClean="0">
                <a:solidFill>
                  <a:srgbClr val="000000"/>
                </a:solidFill>
              </a:rPr>
              <a:t>2014-03-05</a:t>
            </a:r>
            <a:endParaRPr lang="sv-SE" dirty="0">
              <a:solidFill>
                <a:srgbClr val="000000"/>
              </a:solidFill>
            </a:endParaRPr>
          </a:p>
        </p:txBody>
      </p:sp>
      <p:sp>
        <p:nvSpPr>
          <p:cNvPr id="5" name="Platshållare för sidfot 4"/>
          <p:cNvSpPr>
            <a:spLocks noGrp="1"/>
          </p:cNvSpPr>
          <p:nvPr>
            <p:ph type="ftr" sz="quarter" idx="11"/>
          </p:nvPr>
        </p:nvSpPr>
        <p:spPr>
          <a:xfrm>
            <a:off x="4572000" y="5230800"/>
            <a:ext cx="4248000" cy="214424"/>
          </a:xfrm>
        </p:spPr>
        <p:txBody>
          <a:bodyPr/>
          <a:lstStyle>
            <a:lvl1pPr algn="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a:xfrm>
            <a:off x="8100392" y="5608290"/>
            <a:ext cx="718071" cy="183282"/>
          </a:xfrm>
        </p:spPr>
        <p:txBody>
          <a:bodyPr/>
          <a:lstStyle>
            <a:lvl1pPr algn="r">
              <a:defRPr/>
            </a:lvl1p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9" name="Line 11"/>
          <p:cNvSpPr>
            <a:spLocks noChangeShapeType="1"/>
          </p:cNvSpPr>
          <p:nvPr/>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10" name="Line 11"/>
          <p:cNvSpPr>
            <a:spLocks noChangeShapeType="1"/>
          </p:cNvSpPr>
          <p:nvPr userDrawn="1"/>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8" name="Platshållare för bild 7"/>
          <p:cNvSpPr>
            <a:spLocks noGrp="1"/>
          </p:cNvSpPr>
          <p:nvPr>
            <p:ph type="pic" sz="quarter" idx="17" hasCustomPrompt="1"/>
          </p:nvPr>
        </p:nvSpPr>
        <p:spPr>
          <a:xfrm>
            <a:off x="-1" y="856800"/>
            <a:ext cx="4212000" cy="6021288"/>
          </a:xfrm>
        </p:spPr>
        <p:txBody>
          <a:bodyPr/>
          <a:lstStyle>
            <a:lvl1pPr marL="0" indent="0">
              <a:buNone/>
              <a:defRPr/>
            </a:lvl1pPr>
          </a:lstStyle>
          <a:p>
            <a:r>
              <a:rPr lang="sv-SE" dirty="0" smtClean="0"/>
              <a:t>För att infoga bild: </a:t>
            </a:r>
            <a:br>
              <a:rPr lang="sv-SE" dirty="0" smtClean="0"/>
            </a:br>
            <a:r>
              <a:rPr lang="sv-SE" dirty="0" smtClean="0"/>
              <a:t>1) Klicka här för att markera bildramen. </a:t>
            </a:r>
            <a:br>
              <a:rPr lang="sv-SE" dirty="0" smtClean="0"/>
            </a:br>
            <a:r>
              <a:rPr lang="sv-SE" dirty="0" smtClean="0"/>
              <a:t>2a) Välj bild från "Bildbank": Klicka på knappen ”Bildbank” i verktygsfältet ovan. </a:t>
            </a:r>
            <a:br>
              <a:rPr lang="sv-SE" dirty="0" smtClean="0"/>
            </a:br>
            <a:r>
              <a:rPr lang="sv-SE" dirty="0" smtClean="0"/>
              <a:t>2b) Välj bild från egen hårddisk: Klicka på ikonen nedan.</a:t>
            </a:r>
          </a:p>
        </p:txBody>
      </p:sp>
    </p:spTree>
    <p:extLst>
      <p:ext uri="{BB962C8B-B14F-4D97-AF65-F5344CB8AC3E}">
        <p14:creationId xmlns:p14="http://schemas.microsoft.com/office/powerpoint/2010/main" val="2997906467"/>
      </p:ext>
    </p:extLst>
  </p:cSld>
  <p:clrMapOvr>
    <a:masterClrMapping/>
  </p:clrMapOvr>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3"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97129875"/>
      </p:ext>
    </p:extLst>
  </p:cSld>
  <p:clrMapOvr>
    <a:masterClrMapping/>
  </p:clrMapOvr>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Förstasida utan bild">
    <p:spTree>
      <p:nvGrpSpPr>
        <p:cNvPr id="1" name=""/>
        <p:cNvGrpSpPr/>
        <p:nvPr/>
      </p:nvGrpSpPr>
      <p:grpSpPr>
        <a:xfrm>
          <a:off x="0" y="0"/>
          <a:ext cx="0" cy="0"/>
          <a:chOff x="0" y="0"/>
          <a:chExt cx="0" cy="0"/>
        </a:xfrm>
      </p:grpSpPr>
      <p:sp>
        <p:nvSpPr>
          <p:cNvPr id="2" name="Rubrik 1"/>
          <p:cNvSpPr>
            <a:spLocks noGrp="1"/>
          </p:cNvSpPr>
          <p:nvPr>
            <p:ph type="ctrTitle"/>
          </p:nvPr>
        </p:nvSpPr>
        <p:spPr>
          <a:xfrm>
            <a:off x="1044000" y="1800000"/>
            <a:ext cx="7200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p:txBody>
          <a:bodyPr/>
          <a:lstStyle/>
          <a:p>
            <a:r>
              <a:rPr lang="sv-SE" smtClean="0">
                <a:solidFill>
                  <a:srgbClr val="000000"/>
                </a:solidFill>
              </a:rPr>
              <a:t>2014-03-05</a:t>
            </a:r>
            <a:endParaRPr lang="sv-SE" dirty="0">
              <a:solidFill>
                <a:srgbClr val="000000"/>
              </a:solidFill>
            </a:endParaRPr>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Line 11"/>
          <p:cNvSpPr>
            <a:spLocks noChangeShapeType="1"/>
          </p:cNvSpPr>
          <p:nvPr/>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9"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91660482"/>
      </p:ext>
    </p:extLst>
  </p:cSld>
  <p:clrMapOvr>
    <a:masterClrMapping/>
  </p:clrMapOvr>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Rubrik, text och objek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5" name="Platshållare för datum 4"/>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7" name="Platshållare för bildnummer 6"/>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Platshållare för innehåll 7"/>
          <p:cNvSpPr>
            <a:spLocks noGrp="1"/>
          </p:cNvSpPr>
          <p:nvPr>
            <p:ph sz="quarter" idx="14" hasCustomPrompt="1"/>
          </p:nvPr>
        </p:nvSpPr>
        <p:spPr>
          <a:xfrm>
            <a:off x="5004048" y="2780928"/>
            <a:ext cx="3240088" cy="2663577"/>
          </a:xfrm>
        </p:spPr>
        <p:txBody>
          <a:bodyPr/>
          <a:lstStyle>
            <a:lvl1pPr marL="0" indent="0">
              <a:buNone/>
              <a:defRPr/>
            </a:lvl1pPr>
          </a:lstStyle>
          <a:p>
            <a:pPr lvl="0"/>
            <a:r>
              <a:rPr lang="sv-SE" dirty="0" smtClean="0"/>
              <a:t>Klicka här för att infoga objekt</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4"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700867163"/>
      </p:ext>
    </p:extLst>
  </p:cSld>
  <p:clrMapOvr>
    <a:masterClrMapping/>
  </p:clrMapOvr>
  <p:timing>
    <p:tnLst>
      <p:par>
        <p:cTn id="1" dur="indefinite" restart="never" nodeType="tmRoot"/>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Rubrik och objek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72000" y="1411200"/>
            <a:ext cx="7272000" cy="648000"/>
          </a:xfrm>
        </p:spPr>
        <p:txBody>
          <a:bodyPr/>
          <a:lstStyle>
            <a:lvl1pPr>
              <a:defRPr/>
            </a:lvl1pPr>
          </a:lstStyle>
          <a:p>
            <a:r>
              <a:rPr lang="sv-SE" dirty="0" smtClean="0"/>
              <a:t>Klicka här för enradig rubrik</a:t>
            </a:r>
            <a:endParaRPr lang="sv-SE" dirty="0"/>
          </a:p>
        </p:txBody>
      </p:sp>
      <p:sp>
        <p:nvSpPr>
          <p:cNvPr id="5" name="Platshållare för datum 4"/>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7" name="Platshållare för bildnummer 6"/>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Platshållare för innehåll 7"/>
          <p:cNvSpPr>
            <a:spLocks noGrp="1"/>
          </p:cNvSpPr>
          <p:nvPr>
            <p:ph sz="quarter" idx="14" hasCustomPrompt="1"/>
          </p:nvPr>
        </p:nvSpPr>
        <p:spPr>
          <a:xfrm>
            <a:off x="1115616" y="2276872"/>
            <a:ext cx="7127875" cy="2590616"/>
          </a:xfrm>
        </p:spPr>
        <p:txBody>
          <a:bodyPr/>
          <a:lstStyle>
            <a:lvl1pPr marL="0" indent="0">
              <a:buNone/>
              <a:defRPr/>
            </a:lvl1pPr>
          </a:lstStyle>
          <a:p>
            <a:pPr lvl="0"/>
            <a:r>
              <a:rPr lang="sv-SE" dirty="0" smtClean="0"/>
              <a:t>Klicka här för att infoga objekt</a:t>
            </a:r>
          </a:p>
        </p:txBody>
      </p:sp>
      <p:sp>
        <p:nvSpPr>
          <p:cNvPr id="10"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12" name="Platshållare för text 11"/>
          <p:cNvSpPr>
            <a:spLocks noGrp="1"/>
          </p:cNvSpPr>
          <p:nvPr>
            <p:ph type="body" sz="quarter" idx="15" hasCustomPrompt="1"/>
          </p:nvPr>
        </p:nvSpPr>
        <p:spPr>
          <a:xfrm>
            <a:off x="1043608" y="5085184"/>
            <a:ext cx="7200900" cy="360362"/>
          </a:xfrm>
        </p:spPr>
        <p:txBody>
          <a:bodyPr/>
          <a:lstStyle>
            <a:lvl1pPr marL="0" indent="0">
              <a:buNone/>
              <a:defRPr sz="1800"/>
            </a:lvl1pPr>
          </a:lstStyle>
          <a:p>
            <a:pPr lvl="0"/>
            <a:r>
              <a:rPr lang="sv-SE" dirty="0" smtClean="0"/>
              <a:t>Klicka här för att lägga till text</a:t>
            </a:r>
            <a:endParaRPr lang="sv-SE" dirty="0"/>
          </a:p>
        </p:txBody>
      </p:sp>
    </p:spTree>
    <p:extLst>
      <p:ext uri="{BB962C8B-B14F-4D97-AF65-F5344CB8AC3E}">
        <p14:creationId xmlns:p14="http://schemas.microsoft.com/office/powerpoint/2010/main" val="3869349364"/>
      </p:ext>
    </p:extLst>
  </p:cSld>
  <p:clrMapOvr>
    <a:masterClrMapping/>
  </p:clrMapOvr>
  <p:timing>
    <p:tnLst>
      <p:par>
        <p:cTn id="1" dur="indefinite" restart="never" nodeType="tmRoot"/>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Valfritt objek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4" name="Platshållare för bildnummer 3"/>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5"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7" name="Platshållare för innehåll 6"/>
          <p:cNvSpPr>
            <a:spLocks noGrp="1"/>
          </p:cNvSpPr>
          <p:nvPr>
            <p:ph sz="quarter" idx="13" hasCustomPrompt="1"/>
          </p:nvPr>
        </p:nvSpPr>
        <p:spPr>
          <a:xfrm>
            <a:off x="395288" y="1080000"/>
            <a:ext cx="8353425" cy="4680000"/>
          </a:xfrm>
        </p:spPr>
        <p:txBody>
          <a:bodyPr/>
          <a:lstStyle>
            <a:lvl1pPr marL="0" indent="0">
              <a:buNone/>
              <a:defRPr/>
            </a:lvl1pPr>
          </a:lstStyle>
          <a:p>
            <a:pPr lvl="0"/>
            <a:r>
              <a:rPr lang="sv-SE" dirty="0" smtClean="0"/>
              <a:t>Klicka här för att infoga objekt</a:t>
            </a:r>
          </a:p>
        </p:txBody>
      </p:sp>
    </p:spTree>
    <p:extLst>
      <p:ext uri="{BB962C8B-B14F-4D97-AF65-F5344CB8AC3E}">
        <p14:creationId xmlns:p14="http://schemas.microsoft.com/office/powerpoint/2010/main" val="1256248388"/>
      </p:ext>
    </p:extLst>
  </p:cSld>
  <p:clrMapOvr>
    <a:masterClrMapping/>
  </p:clrMapOvr>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Förstasida med bild">
    <p:spTree>
      <p:nvGrpSpPr>
        <p:cNvPr id="1" name=""/>
        <p:cNvGrpSpPr/>
        <p:nvPr/>
      </p:nvGrpSpPr>
      <p:grpSpPr>
        <a:xfrm>
          <a:off x="0" y="0"/>
          <a:ext cx="0" cy="0"/>
          <a:chOff x="0" y="0"/>
          <a:chExt cx="0" cy="0"/>
        </a:xfrm>
      </p:grpSpPr>
      <p:sp>
        <p:nvSpPr>
          <p:cNvPr id="2" name="Rubrik 1"/>
          <p:cNvSpPr>
            <a:spLocks noGrp="1"/>
          </p:cNvSpPr>
          <p:nvPr>
            <p:ph type="ctrTitle"/>
          </p:nvPr>
        </p:nvSpPr>
        <p:spPr>
          <a:xfrm>
            <a:off x="4644000" y="1800000"/>
            <a:ext cx="4104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a:xfrm>
            <a:off x="7380312" y="5589240"/>
            <a:ext cx="718071" cy="216024"/>
          </a:xfrm>
        </p:spPr>
        <p:txBody>
          <a:bodyPr/>
          <a:lstStyle>
            <a:lvl1pPr algn="r">
              <a:defRPr/>
            </a:lvl1pPr>
          </a:lstStyle>
          <a:p>
            <a:r>
              <a:rPr lang="sv-SE" smtClean="0">
                <a:solidFill>
                  <a:srgbClr val="000000"/>
                </a:solidFill>
              </a:rPr>
              <a:t>2014-03-05</a:t>
            </a:r>
            <a:endParaRPr lang="sv-SE" dirty="0">
              <a:solidFill>
                <a:srgbClr val="000000"/>
              </a:solidFill>
            </a:endParaRPr>
          </a:p>
        </p:txBody>
      </p:sp>
      <p:sp>
        <p:nvSpPr>
          <p:cNvPr id="5" name="Platshållare för sidfot 4"/>
          <p:cNvSpPr>
            <a:spLocks noGrp="1"/>
          </p:cNvSpPr>
          <p:nvPr>
            <p:ph type="ftr" sz="quarter" idx="11"/>
          </p:nvPr>
        </p:nvSpPr>
        <p:spPr>
          <a:xfrm>
            <a:off x="4572000" y="5230800"/>
            <a:ext cx="4248000" cy="214424"/>
          </a:xfrm>
        </p:spPr>
        <p:txBody>
          <a:bodyPr/>
          <a:lstStyle>
            <a:lvl1pPr algn="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a:xfrm>
            <a:off x="8100392" y="5608290"/>
            <a:ext cx="718071" cy="183282"/>
          </a:xfrm>
        </p:spPr>
        <p:txBody>
          <a:bodyPr/>
          <a:lstStyle>
            <a:lvl1pPr algn="r">
              <a:defRPr/>
            </a:lvl1p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9" name="Line 11"/>
          <p:cNvSpPr>
            <a:spLocks noChangeShapeType="1"/>
          </p:cNvSpPr>
          <p:nvPr/>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10" name="Line 11"/>
          <p:cNvSpPr>
            <a:spLocks noChangeShapeType="1"/>
          </p:cNvSpPr>
          <p:nvPr userDrawn="1"/>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8" name="Platshållare för bild 7"/>
          <p:cNvSpPr>
            <a:spLocks noGrp="1"/>
          </p:cNvSpPr>
          <p:nvPr>
            <p:ph type="pic" sz="quarter" idx="17" hasCustomPrompt="1"/>
          </p:nvPr>
        </p:nvSpPr>
        <p:spPr>
          <a:xfrm>
            <a:off x="-1" y="856800"/>
            <a:ext cx="4212000" cy="6021288"/>
          </a:xfrm>
        </p:spPr>
        <p:txBody>
          <a:bodyPr/>
          <a:lstStyle>
            <a:lvl1pPr marL="0" indent="0">
              <a:buNone/>
              <a:defRPr/>
            </a:lvl1pPr>
          </a:lstStyle>
          <a:p>
            <a:r>
              <a:rPr lang="sv-SE" dirty="0" smtClean="0"/>
              <a:t>För att infoga bild: </a:t>
            </a:r>
            <a:br>
              <a:rPr lang="sv-SE" dirty="0" smtClean="0"/>
            </a:br>
            <a:r>
              <a:rPr lang="sv-SE" dirty="0" smtClean="0"/>
              <a:t>1) Klicka här för att markera bildramen. </a:t>
            </a:r>
            <a:br>
              <a:rPr lang="sv-SE" dirty="0" smtClean="0"/>
            </a:br>
            <a:r>
              <a:rPr lang="sv-SE" dirty="0" smtClean="0"/>
              <a:t>2a) Välj bild från "Bildbank": Klicka på knappen ”Bildbank” i verktygsfältet ovan. </a:t>
            </a:r>
            <a:br>
              <a:rPr lang="sv-SE" dirty="0" smtClean="0"/>
            </a:br>
            <a:r>
              <a:rPr lang="sv-SE" dirty="0" smtClean="0"/>
              <a:t>2b) Välj bild från egen hårddisk: Klicka på ikonen nedan.</a:t>
            </a:r>
          </a:p>
        </p:txBody>
      </p:sp>
    </p:spTree>
    <p:extLst>
      <p:ext uri="{BB962C8B-B14F-4D97-AF65-F5344CB8AC3E}">
        <p14:creationId xmlns:p14="http://schemas.microsoft.com/office/powerpoint/2010/main" val="2516965638"/>
      </p:ext>
    </p:extLst>
  </p:cSld>
  <p:clrMapOvr>
    <a:masterClrMapping/>
  </p:clrMapOvr>
  <p:timing>
    <p:tnLst>
      <p:par>
        <p:cTn id="1" dur="indefinite" restart="never" nodeType="tmRoot"/>
      </p:par>
    </p:tn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3"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1907218980"/>
      </p:ext>
    </p:extLst>
  </p:cSld>
  <p:clrMapOvr>
    <a:masterClrMapping/>
  </p:clrMapOvr>
  <p:timing>
    <p:tnLst>
      <p:par>
        <p:cT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Förstasida utan bild">
    <p:spTree>
      <p:nvGrpSpPr>
        <p:cNvPr id="1" name=""/>
        <p:cNvGrpSpPr/>
        <p:nvPr/>
      </p:nvGrpSpPr>
      <p:grpSpPr>
        <a:xfrm>
          <a:off x="0" y="0"/>
          <a:ext cx="0" cy="0"/>
          <a:chOff x="0" y="0"/>
          <a:chExt cx="0" cy="0"/>
        </a:xfrm>
      </p:grpSpPr>
      <p:sp>
        <p:nvSpPr>
          <p:cNvPr id="2" name="Rubrik 1"/>
          <p:cNvSpPr>
            <a:spLocks noGrp="1"/>
          </p:cNvSpPr>
          <p:nvPr>
            <p:ph type="ctrTitle"/>
          </p:nvPr>
        </p:nvSpPr>
        <p:spPr>
          <a:xfrm>
            <a:off x="1044000" y="1800000"/>
            <a:ext cx="7200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p:txBody>
          <a:bodyPr/>
          <a:lstStyle/>
          <a:p>
            <a:r>
              <a:rPr lang="sv-SE" smtClean="0">
                <a:solidFill>
                  <a:srgbClr val="000000"/>
                </a:solidFill>
              </a:rPr>
              <a:t>2014-03-05</a:t>
            </a:r>
            <a:endParaRPr lang="sv-SE" dirty="0">
              <a:solidFill>
                <a:srgbClr val="000000"/>
              </a:solidFill>
            </a:endParaRPr>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Line 11"/>
          <p:cNvSpPr>
            <a:spLocks noChangeShapeType="1"/>
          </p:cNvSpPr>
          <p:nvPr/>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9"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1648101694"/>
      </p:ext>
    </p:extLst>
  </p:cSld>
  <p:clrMapOvr>
    <a:masterClrMapping/>
  </p:clrMapOvr>
  <p:timing>
    <p:tnLst>
      <p:par>
        <p:cT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Rubrik, text och objek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5" name="Platshållare för datum 4"/>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7" name="Platshållare för bildnummer 6"/>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Platshållare för innehåll 7"/>
          <p:cNvSpPr>
            <a:spLocks noGrp="1"/>
          </p:cNvSpPr>
          <p:nvPr>
            <p:ph sz="quarter" idx="14" hasCustomPrompt="1"/>
          </p:nvPr>
        </p:nvSpPr>
        <p:spPr>
          <a:xfrm>
            <a:off x="5004048" y="2780928"/>
            <a:ext cx="3240088" cy="2663577"/>
          </a:xfrm>
        </p:spPr>
        <p:txBody>
          <a:bodyPr/>
          <a:lstStyle>
            <a:lvl1pPr marL="0" indent="0">
              <a:buNone/>
              <a:defRPr/>
            </a:lvl1pPr>
          </a:lstStyle>
          <a:p>
            <a:pPr lvl="0"/>
            <a:r>
              <a:rPr lang="sv-SE" dirty="0" smtClean="0"/>
              <a:t>Klicka här för att infoga objekt</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4"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2172914827"/>
      </p:ext>
    </p:extLst>
  </p:cSld>
  <p:clrMapOvr>
    <a:masterClrMapping/>
  </p:clrMapOvr>
  <p:timing>
    <p:tnLst>
      <p:par>
        <p:cTn id="1" dur="indefinite" restart="never" nodeType="tmRoot"/>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Rubrik och objek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72000" y="1411200"/>
            <a:ext cx="7272000" cy="648000"/>
          </a:xfrm>
        </p:spPr>
        <p:txBody>
          <a:bodyPr/>
          <a:lstStyle>
            <a:lvl1pPr>
              <a:defRPr/>
            </a:lvl1pPr>
          </a:lstStyle>
          <a:p>
            <a:r>
              <a:rPr lang="sv-SE" dirty="0" smtClean="0"/>
              <a:t>Klicka här för enradig rubrik</a:t>
            </a:r>
            <a:endParaRPr lang="sv-SE" dirty="0"/>
          </a:p>
        </p:txBody>
      </p:sp>
      <p:sp>
        <p:nvSpPr>
          <p:cNvPr id="5" name="Platshållare för datum 4"/>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7" name="Platshållare för bildnummer 6"/>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Platshållare för innehåll 7"/>
          <p:cNvSpPr>
            <a:spLocks noGrp="1"/>
          </p:cNvSpPr>
          <p:nvPr>
            <p:ph sz="quarter" idx="14" hasCustomPrompt="1"/>
          </p:nvPr>
        </p:nvSpPr>
        <p:spPr>
          <a:xfrm>
            <a:off x="1115616" y="2276872"/>
            <a:ext cx="7127875" cy="2590616"/>
          </a:xfrm>
        </p:spPr>
        <p:txBody>
          <a:bodyPr/>
          <a:lstStyle>
            <a:lvl1pPr marL="0" indent="0">
              <a:buNone/>
              <a:defRPr/>
            </a:lvl1pPr>
          </a:lstStyle>
          <a:p>
            <a:pPr lvl="0"/>
            <a:r>
              <a:rPr lang="sv-SE" dirty="0" smtClean="0"/>
              <a:t>Klicka här för att infoga objekt</a:t>
            </a:r>
          </a:p>
        </p:txBody>
      </p:sp>
      <p:sp>
        <p:nvSpPr>
          <p:cNvPr id="10"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12" name="Platshållare för text 11"/>
          <p:cNvSpPr>
            <a:spLocks noGrp="1"/>
          </p:cNvSpPr>
          <p:nvPr>
            <p:ph type="body" sz="quarter" idx="15" hasCustomPrompt="1"/>
          </p:nvPr>
        </p:nvSpPr>
        <p:spPr>
          <a:xfrm>
            <a:off x="1043608" y="5085184"/>
            <a:ext cx="7200900" cy="360362"/>
          </a:xfrm>
        </p:spPr>
        <p:txBody>
          <a:bodyPr/>
          <a:lstStyle>
            <a:lvl1pPr marL="0" indent="0">
              <a:buNone/>
              <a:defRPr sz="1800"/>
            </a:lvl1pPr>
          </a:lstStyle>
          <a:p>
            <a:pPr lvl="0"/>
            <a:r>
              <a:rPr lang="sv-SE" dirty="0" smtClean="0"/>
              <a:t>Klicka här för att lägga till text</a:t>
            </a:r>
            <a:endParaRPr lang="sv-SE" dirty="0"/>
          </a:p>
        </p:txBody>
      </p:sp>
    </p:spTree>
    <p:extLst>
      <p:ext uri="{BB962C8B-B14F-4D97-AF65-F5344CB8AC3E}">
        <p14:creationId xmlns:p14="http://schemas.microsoft.com/office/powerpoint/2010/main" val="2156690963"/>
      </p:ext>
    </p:extLst>
  </p:cSld>
  <p:clrMapOvr>
    <a:masterClrMapping/>
  </p:clrMapOvr>
  <p:timing>
    <p:tnLst>
      <p:par>
        <p:cT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Valfritt objek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4" name="Platshållare för bildnummer 3"/>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5"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7" name="Platshållare för innehåll 6"/>
          <p:cNvSpPr>
            <a:spLocks noGrp="1"/>
          </p:cNvSpPr>
          <p:nvPr>
            <p:ph sz="quarter" idx="13" hasCustomPrompt="1"/>
          </p:nvPr>
        </p:nvSpPr>
        <p:spPr>
          <a:xfrm>
            <a:off x="395288" y="1080000"/>
            <a:ext cx="8353425" cy="4680000"/>
          </a:xfrm>
        </p:spPr>
        <p:txBody>
          <a:bodyPr/>
          <a:lstStyle>
            <a:lvl1pPr marL="0" indent="0">
              <a:buNone/>
              <a:defRPr/>
            </a:lvl1pPr>
          </a:lstStyle>
          <a:p>
            <a:pPr lvl="0"/>
            <a:r>
              <a:rPr lang="sv-SE" dirty="0" smtClean="0"/>
              <a:t>Klicka här för att infoga objekt</a:t>
            </a:r>
          </a:p>
        </p:txBody>
      </p:sp>
    </p:spTree>
    <p:extLst>
      <p:ext uri="{BB962C8B-B14F-4D97-AF65-F5344CB8AC3E}">
        <p14:creationId xmlns:p14="http://schemas.microsoft.com/office/powerpoint/2010/main" val="1589211754"/>
      </p:ext>
    </p:extLst>
  </p:cSld>
  <p:clrMapOvr>
    <a:masterClrMapping/>
  </p:clrMapOvr>
  <p:timing>
    <p:tnLst>
      <p:par>
        <p:cTn id="1" dur="indefinite" restart="never" nodeType="tmRoot"/>
      </p:par>
    </p:tn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Förstasida med bild">
    <p:spTree>
      <p:nvGrpSpPr>
        <p:cNvPr id="1" name=""/>
        <p:cNvGrpSpPr/>
        <p:nvPr/>
      </p:nvGrpSpPr>
      <p:grpSpPr>
        <a:xfrm>
          <a:off x="0" y="0"/>
          <a:ext cx="0" cy="0"/>
          <a:chOff x="0" y="0"/>
          <a:chExt cx="0" cy="0"/>
        </a:xfrm>
      </p:grpSpPr>
      <p:sp>
        <p:nvSpPr>
          <p:cNvPr id="2" name="Rubrik 1"/>
          <p:cNvSpPr>
            <a:spLocks noGrp="1"/>
          </p:cNvSpPr>
          <p:nvPr>
            <p:ph type="ctrTitle"/>
          </p:nvPr>
        </p:nvSpPr>
        <p:spPr>
          <a:xfrm>
            <a:off x="4644000" y="1800000"/>
            <a:ext cx="4104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a:xfrm>
            <a:off x="7380312" y="5589240"/>
            <a:ext cx="718071" cy="216024"/>
          </a:xfrm>
        </p:spPr>
        <p:txBody>
          <a:bodyPr/>
          <a:lstStyle>
            <a:lvl1pPr algn="r">
              <a:defRPr/>
            </a:lvl1pPr>
          </a:lstStyle>
          <a:p>
            <a:r>
              <a:rPr lang="sv-SE" smtClean="0">
                <a:solidFill>
                  <a:srgbClr val="000000"/>
                </a:solidFill>
              </a:rPr>
              <a:t>2014-03-05</a:t>
            </a:r>
            <a:endParaRPr lang="sv-SE" dirty="0">
              <a:solidFill>
                <a:srgbClr val="000000"/>
              </a:solidFill>
            </a:endParaRPr>
          </a:p>
        </p:txBody>
      </p:sp>
      <p:sp>
        <p:nvSpPr>
          <p:cNvPr id="5" name="Platshållare för sidfot 4"/>
          <p:cNvSpPr>
            <a:spLocks noGrp="1"/>
          </p:cNvSpPr>
          <p:nvPr>
            <p:ph type="ftr" sz="quarter" idx="11"/>
          </p:nvPr>
        </p:nvSpPr>
        <p:spPr>
          <a:xfrm>
            <a:off x="4572000" y="5230800"/>
            <a:ext cx="4248000" cy="214424"/>
          </a:xfrm>
        </p:spPr>
        <p:txBody>
          <a:bodyPr/>
          <a:lstStyle>
            <a:lvl1pPr algn="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a:xfrm>
            <a:off x="8100392" y="5608290"/>
            <a:ext cx="718071" cy="183282"/>
          </a:xfrm>
        </p:spPr>
        <p:txBody>
          <a:bodyPr/>
          <a:lstStyle>
            <a:lvl1pPr algn="r">
              <a:defRPr/>
            </a:lvl1p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9" name="Line 11"/>
          <p:cNvSpPr>
            <a:spLocks noChangeShapeType="1"/>
          </p:cNvSpPr>
          <p:nvPr/>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10" name="Line 11"/>
          <p:cNvSpPr>
            <a:spLocks noChangeShapeType="1"/>
          </p:cNvSpPr>
          <p:nvPr userDrawn="1"/>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8" name="Platshållare för bild 7"/>
          <p:cNvSpPr>
            <a:spLocks noGrp="1"/>
          </p:cNvSpPr>
          <p:nvPr>
            <p:ph type="pic" sz="quarter" idx="17" hasCustomPrompt="1"/>
          </p:nvPr>
        </p:nvSpPr>
        <p:spPr>
          <a:xfrm>
            <a:off x="-1" y="856800"/>
            <a:ext cx="4212000" cy="6021288"/>
          </a:xfrm>
        </p:spPr>
        <p:txBody>
          <a:bodyPr/>
          <a:lstStyle>
            <a:lvl1pPr marL="0" indent="0">
              <a:buNone/>
              <a:defRPr/>
            </a:lvl1pPr>
          </a:lstStyle>
          <a:p>
            <a:r>
              <a:rPr lang="sv-SE" dirty="0" smtClean="0"/>
              <a:t>För att infoga bild: </a:t>
            </a:r>
            <a:br>
              <a:rPr lang="sv-SE" dirty="0" smtClean="0"/>
            </a:br>
            <a:r>
              <a:rPr lang="sv-SE" dirty="0" smtClean="0"/>
              <a:t>1) Klicka här för att markera bildramen. </a:t>
            </a:r>
            <a:br>
              <a:rPr lang="sv-SE" dirty="0" smtClean="0"/>
            </a:br>
            <a:r>
              <a:rPr lang="sv-SE" dirty="0" smtClean="0"/>
              <a:t>2a) Välj bild från "Bildbank": Klicka på knappen ”Bildbank” i verktygsfältet ovan. </a:t>
            </a:r>
            <a:br>
              <a:rPr lang="sv-SE" dirty="0" smtClean="0"/>
            </a:br>
            <a:r>
              <a:rPr lang="sv-SE" dirty="0" smtClean="0"/>
              <a:t>2b) Välj bild från egen hårddisk: Klicka på ikonen nedan.</a:t>
            </a:r>
          </a:p>
        </p:txBody>
      </p:sp>
    </p:spTree>
    <p:extLst>
      <p:ext uri="{BB962C8B-B14F-4D97-AF65-F5344CB8AC3E}">
        <p14:creationId xmlns:p14="http://schemas.microsoft.com/office/powerpoint/2010/main" val="2589616510"/>
      </p:ext>
    </p:extLst>
  </p:cSld>
  <p:clrMapOvr>
    <a:masterClrMapping/>
  </p:clrMapOvr>
  <p:timing>
    <p:tnLst>
      <p:par>
        <p:cT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3"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3625526085"/>
      </p:ext>
    </p:extLst>
  </p:cSld>
  <p:clrMapOvr>
    <a:masterClrMapping/>
  </p:clrMapOvr>
  <p:timing>
    <p:tnLst>
      <p:par>
        <p:cTn id="1" dur="indefinite" restart="never" nodeType="tmRoot"/>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Förstasida utan bild">
    <p:spTree>
      <p:nvGrpSpPr>
        <p:cNvPr id="1" name=""/>
        <p:cNvGrpSpPr/>
        <p:nvPr/>
      </p:nvGrpSpPr>
      <p:grpSpPr>
        <a:xfrm>
          <a:off x="0" y="0"/>
          <a:ext cx="0" cy="0"/>
          <a:chOff x="0" y="0"/>
          <a:chExt cx="0" cy="0"/>
        </a:xfrm>
      </p:grpSpPr>
      <p:sp>
        <p:nvSpPr>
          <p:cNvPr id="2" name="Rubrik 1"/>
          <p:cNvSpPr>
            <a:spLocks noGrp="1"/>
          </p:cNvSpPr>
          <p:nvPr>
            <p:ph type="ctrTitle"/>
          </p:nvPr>
        </p:nvSpPr>
        <p:spPr>
          <a:xfrm>
            <a:off x="1044000" y="1800000"/>
            <a:ext cx="7200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p:txBody>
          <a:bodyPr/>
          <a:lstStyle/>
          <a:p>
            <a:r>
              <a:rPr lang="sv-SE" smtClean="0">
                <a:solidFill>
                  <a:srgbClr val="000000"/>
                </a:solidFill>
              </a:rPr>
              <a:t>2014-03-05</a:t>
            </a:r>
            <a:endParaRPr lang="sv-SE" dirty="0">
              <a:solidFill>
                <a:srgbClr val="000000"/>
              </a:solidFill>
            </a:endParaRPr>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Line 11"/>
          <p:cNvSpPr>
            <a:spLocks noChangeShapeType="1"/>
          </p:cNvSpPr>
          <p:nvPr/>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9"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2339113227"/>
      </p:ext>
    </p:extLst>
  </p:cSld>
  <p:clrMapOvr>
    <a:masterClrMapping/>
  </p:clrMapOvr>
  <p:timing>
    <p:tnLst>
      <p:par>
        <p:cT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Rubrik, text och objek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5" name="Platshållare för datum 4"/>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7" name="Platshållare för bildnummer 6"/>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Platshållare för innehåll 7"/>
          <p:cNvSpPr>
            <a:spLocks noGrp="1"/>
          </p:cNvSpPr>
          <p:nvPr>
            <p:ph sz="quarter" idx="14" hasCustomPrompt="1"/>
          </p:nvPr>
        </p:nvSpPr>
        <p:spPr>
          <a:xfrm>
            <a:off x="5004048" y="2780928"/>
            <a:ext cx="3240088" cy="2663577"/>
          </a:xfrm>
        </p:spPr>
        <p:txBody>
          <a:bodyPr/>
          <a:lstStyle>
            <a:lvl1pPr marL="0" indent="0">
              <a:buNone/>
              <a:defRPr/>
            </a:lvl1pPr>
          </a:lstStyle>
          <a:p>
            <a:pPr lvl="0"/>
            <a:r>
              <a:rPr lang="sv-SE" dirty="0" smtClean="0"/>
              <a:t>Klicka här för att infoga objekt</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4"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3704675827"/>
      </p:ext>
    </p:extLst>
  </p:cSld>
  <p:clrMapOvr>
    <a:masterClrMapping/>
  </p:clrMapOvr>
  <p:timing>
    <p:tnLst>
      <p:par>
        <p:cT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Rubrik och objek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72000" y="1411200"/>
            <a:ext cx="7272000" cy="648000"/>
          </a:xfrm>
        </p:spPr>
        <p:txBody>
          <a:bodyPr/>
          <a:lstStyle>
            <a:lvl1pPr>
              <a:defRPr/>
            </a:lvl1pPr>
          </a:lstStyle>
          <a:p>
            <a:r>
              <a:rPr lang="sv-SE" dirty="0" smtClean="0"/>
              <a:t>Klicka här för enradig rubrik</a:t>
            </a:r>
            <a:endParaRPr lang="sv-SE" dirty="0"/>
          </a:p>
        </p:txBody>
      </p:sp>
      <p:sp>
        <p:nvSpPr>
          <p:cNvPr id="5" name="Platshållare för datum 4"/>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7" name="Platshållare för bildnummer 6"/>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Platshållare för innehåll 7"/>
          <p:cNvSpPr>
            <a:spLocks noGrp="1"/>
          </p:cNvSpPr>
          <p:nvPr>
            <p:ph sz="quarter" idx="14" hasCustomPrompt="1"/>
          </p:nvPr>
        </p:nvSpPr>
        <p:spPr>
          <a:xfrm>
            <a:off x="1115616" y="2276872"/>
            <a:ext cx="7127875" cy="2590616"/>
          </a:xfrm>
        </p:spPr>
        <p:txBody>
          <a:bodyPr/>
          <a:lstStyle>
            <a:lvl1pPr marL="0" indent="0">
              <a:buNone/>
              <a:defRPr/>
            </a:lvl1pPr>
          </a:lstStyle>
          <a:p>
            <a:pPr lvl="0"/>
            <a:r>
              <a:rPr lang="sv-SE" dirty="0" smtClean="0"/>
              <a:t>Klicka här för att infoga objekt</a:t>
            </a:r>
          </a:p>
        </p:txBody>
      </p:sp>
      <p:sp>
        <p:nvSpPr>
          <p:cNvPr id="10"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12" name="Platshållare för text 11"/>
          <p:cNvSpPr>
            <a:spLocks noGrp="1"/>
          </p:cNvSpPr>
          <p:nvPr>
            <p:ph type="body" sz="quarter" idx="15" hasCustomPrompt="1"/>
          </p:nvPr>
        </p:nvSpPr>
        <p:spPr>
          <a:xfrm>
            <a:off x="1043608" y="5085184"/>
            <a:ext cx="7200900" cy="360362"/>
          </a:xfrm>
        </p:spPr>
        <p:txBody>
          <a:bodyPr/>
          <a:lstStyle>
            <a:lvl1pPr marL="0" indent="0">
              <a:buNone/>
              <a:defRPr sz="1800"/>
            </a:lvl1pPr>
          </a:lstStyle>
          <a:p>
            <a:pPr lvl="0"/>
            <a:r>
              <a:rPr lang="sv-SE" dirty="0" smtClean="0"/>
              <a:t>Klicka här för att lägga till text</a:t>
            </a:r>
            <a:endParaRPr lang="sv-SE" dirty="0"/>
          </a:p>
        </p:txBody>
      </p:sp>
    </p:spTree>
    <p:extLst>
      <p:ext uri="{BB962C8B-B14F-4D97-AF65-F5344CB8AC3E}">
        <p14:creationId xmlns:p14="http://schemas.microsoft.com/office/powerpoint/2010/main" val="2769970277"/>
      </p:ext>
    </p:extLst>
  </p:cSld>
  <p:clrMapOvr>
    <a:masterClrMapping/>
  </p:clrMapOvr>
  <p:timing>
    <p:tnLst>
      <p:par>
        <p:cTn id="1" dur="indefinite" restart="never" nodeType="tmRoot"/>
      </p:par>
    </p:tn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Valfritt objek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4" name="Platshållare för bildnummer 3"/>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5"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7" name="Platshållare för innehåll 6"/>
          <p:cNvSpPr>
            <a:spLocks noGrp="1"/>
          </p:cNvSpPr>
          <p:nvPr>
            <p:ph sz="quarter" idx="13" hasCustomPrompt="1"/>
          </p:nvPr>
        </p:nvSpPr>
        <p:spPr>
          <a:xfrm>
            <a:off x="395288" y="1080000"/>
            <a:ext cx="8353425" cy="4680000"/>
          </a:xfrm>
        </p:spPr>
        <p:txBody>
          <a:bodyPr/>
          <a:lstStyle>
            <a:lvl1pPr marL="0" indent="0">
              <a:buNone/>
              <a:defRPr/>
            </a:lvl1pPr>
          </a:lstStyle>
          <a:p>
            <a:pPr lvl="0"/>
            <a:r>
              <a:rPr lang="sv-SE" dirty="0" smtClean="0"/>
              <a:t>Klicka här för att infoga objekt</a:t>
            </a:r>
          </a:p>
        </p:txBody>
      </p:sp>
    </p:spTree>
    <p:extLst>
      <p:ext uri="{BB962C8B-B14F-4D97-AF65-F5344CB8AC3E}">
        <p14:creationId xmlns:p14="http://schemas.microsoft.com/office/powerpoint/2010/main" val="3175719394"/>
      </p:ext>
    </p:extLst>
  </p:cSld>
  <p:clrMapOvr>
    <a:masterClrMapping/>
  </p:clrMapOvr>
  <p:timing>
    <p:tnLst>
      <p:par>
        <p:cTn id="1" dur="indefinite" restart="never" nodeType="tmRoot"/>
      </p:par>
    </p:tn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Förstasida med bild">
    <p:spTree>
      <p:nvGrpSpPr>
        <p:cNvPr id="1" name=""/>
        <p:cNvGrpSpPr/>
        <p:nvPr/>
      </p:nvGrpSpPr>
      <p:grpSpPr>
        <a:xfrm>
          <a:off x="0" y="0"/>
          <a:ext cx="0" cy="0"/>
          <a:chOff x="0" y="0"/>
          <a:chExt cx="0" cy="0"/>
        </a:xfrm>
      </p:grpSpPr>
      <p:sp>
        <p:nvSpPr>
          <p:cNvPr id="2" name="Rubrik 1"/>
          <p:cNvSpPr>
            <a:spLocks noGrp="1"/>
          </p:cNvSpPr>
          <p:nvPr>
            <p:ph type="ctrTitle"/>
          </p:nvPr>
        </p:nvSpPr>
        <p:spPr>
          <a:xfrm>
            <a:off x="4644000" y="1800000"/>
            <a:ext cx="4104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a:xfrm>
            <a:off x="7380312" y="5589240"/>
            <a:ext cx="718071" cy="216024"/>
          </a:xfrm>
        </p:spPr>
        <p:txBody>
          <a:bodyPr/>
          <a:lstStyle>
            <a:lvl1pPr algn="r">
              <a:defRPr/>
            </a:lvl1pPr>
          </a:lstStyle>
          <a:p>
            <a:r>
              <a:rPr lang="sv-SE" smtClean="0">
                <a:solidFill>
                  <a:srgbClr val="000000"/>
                </a:solidFill>
              </a:rPr>
              <a:t>2014-03-05</a:t>
            </a:r>
            <a:endParaRPr lang="sv-SE" dirty="0">
              <a:solidFill>
                <a:srgbClr val="000000"/>
              </a:solidFill>
            </a:endParaRPr>
          </a:p>
        </p:txBody>
      </p:sp>
      <p:sp>
        <p:nvSpPr>
          <p:cNvPr id="5" name="Platshållare för sidfot 4"/>
          <p:cNvSpPr>
            <a:spLocks noGrp="1"/>
          </p:cNvSpPr>
          <p:nvPr>
            <p:ph type="ftr" sz="quarter" idx="11"/>
          </p:nvPr>
        </p:nvSpPr>
        <p:spPr>
          <a:xfrm>
            <a:off x="4572000" y="5230800"/>
            <a:ext cx="4248000" cy="214424"/>
          </a:xfrm>
        </p:spPr>
        <p:txBody>
          <a:bodyPr/>
          <a:lstStyle>
            <a:lvl1pPr algn="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a:xfrm>
            <a:off x="8100392" y="5608290"/>
            <a:ext cx="718071" cy="183282"/>
          </a:xfrm>
        </p:spPr>
        <p:txBody>
          <a:bodyPr/>
          <a:lstStyle>
            <a:lvl1pPr algn="r">
              <a:defRPr/>
            </a:lvl1p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9" name="Line 11"/>
          <p:cNvSpPr>
            <a:spLocks noChangeShapeType="1"/>
          </p:cNvSpPr>
          <p:nvPr/>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10" name="Line 11"/>
          <p:cNvSpPr>
            <a:spLocks noChangeShapeType="1"/>
          </p:cNvSpPr>
          <p:nvPr userDrawn="1"/>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8" name="Platshållare för bild 7"/>
          <p:cNvSpPr>
            <a:spLocks noGrp="1"/>
          </p:cNvSpPr>
          <p:nvPr>
            <p:ph type="pic" sz="quarter" idx="17" hasCustomPrompt="1"/>
          </p:nvPr>
        </p:nvSpPr>
        <p:spPr>
          <a:xfrm>
            <a:off x="-1" y="856800"/>
            <a:ext cx="4212000" cy="6021288"/>
          </a:xfrm>
        </p:spPr>
        <p:txBody>
          <a:bodyPr/>
          <a:lstStyle>
            <a:lvl1pPr marL="0" indent="0">
              <a:buNone/>
              <a:defRPr/>
            </a:lvl1pPr>
          </a:lstStyle>
          <a:p>
            <a:r>
              <a:rPr lang="sv-SE" dirty="0" smtClean="0"/>
              <a:t>För att infoga bild: </a:t>
            </a:r>
            <a:br>
              <a:rPr lang="sv-SE" dirty="0" smtClean="0"/>
            </a:br>
            <a:r>
              <a:rPr lang="sv-SE" dirty="0" smtClean="0"/>
              <a:t>1) Klicka här för att markera bildramen. </a:t>
            </a:r>
            <a:br>
              <a:rPr lang="sv-SE" dirty="0" smtClean="0"/>
            </a:br>
            <a:r>
              <a:rPr lang="sv-SE" dirty="0" smtClean="0"/>
              <a:t>2a) Välj bild från "Bildbank": Klicka på knappen ”Bildbank” i verktygsfältet ovan. </a:t>
            </a:r>
            <a:br>
              <a:rPr lang="sv-SE" dirty="0" smtClean="0"/>
            </a:br>
            <a:r>
              <a:rPr lang="sv-SE" dirty="0" smtClean="0"/>
              <a:t>2b) Välj bild från egen hårddisk: Klicka på ikonen nedan.</a:t>
            </a:r>
          </a:p>
        </p:txBody>
      </p:sp>
    </p:spTree>
    <p:extLst>
      <p:ext uri="{BB962C8B-B14F-4D97-AF65-F5344CB8AC3E}">
        <p14:creationId xmlns:p14="http://schemas.microsoft.com/office/powerpoint/2010/main" val="766390118"/>
      </p:ext>
    </p:extLst>
  </p:cSld>
  <p:clrMapOvr>
    <a:masterClrMapping/>
  </p:clrMapOvr>
  <p:timing>
    <p:tnLst>
      <p:par>
        <p:cT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3"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990065632"/>
      </p:ext>
    </p:extLst>
  </p:cSld>
  <p:clrMapOvr>
    <a:masterClrMapping/>
  </p:clrMapOvr>
  <p:timing>
    <p:tnLst>
      <p:par>
        <p:cT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Förstasida utan bild">
    <p:spTree>
      <p:nvGrpSpPr>
        <p:cNvPr id="1" name=""/>
        <p:cNvGrpSpPr/>
        <p:nvPr/>
      </p:nvGrpSpPr>
      <p:grpSpPr>
        <a:xfrm>
          <a:off x="0" y="0"/>
          <a:ext cx="0" cy="0"/>
          <a:chOff x="0" y="0"/>
          <a:chExt cx="0" cy="0"/>
        </a:xfrm>
      </p:grpSpPr>
      <p:sp>
        <p:nvSpPr>
          <p:cNvPr id="2" name="Rubrik 1"/>
          <p:cNvSpPr>
            <a:spLocks noGrp="1"/>
          </p:cNvSpPr>
          <p:nvPr>
            <p:ph type="ctrTitle"/>
          </p:nvPr>
        </p:nvSpPr>
        <p:spPr>
          <a:xfrm>
            <a:off x="1044000" y="1800000"/>
            <a:ext cx="7200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p:txBody>
          <a:bodyPr/>
          <a:lstStyle/>
          <a:p>
            <a:r>
              <a:rPr lang="sv-SE" smtClean="0">
                <a:solidFill>
                  <a:srgbClr val="000000"/>
                </a:solidFill>
              </a:rPr>
              <a:t>2014-03-05</a:t>
            </a:r>
            <a:endParaRPr lang="sv-SE" dirty="0">
              <a:solidFill>
                <a:srgbClr val="000000"/>
              </a:solidFill>
            </a:endParaRPr>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Line 11"/>
          <p:cNvSpPr>
            <a:spLocks noChangeShapeType="1"/>
          </p:cNvSpPr>
          <p:nvPr/>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9"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1078058292"/>
      </p:ext>
    </p:extLst>
  </p:cSld>
  <p:clrMapOvr>
    <a:masterClrMapping/>
  </p:clrMapOvr>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Rubrik, text och objek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5" name="Platshållare för datum 4"/>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7" name="Platshållare för bildnummer 6"/>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Platshållare för innehåll 7"/>
          <p:cNvSpPr>
            <a:spLocks noGrp="1"/>
          </p:cNvSpPr>
          <p:nvPr>
            <p:ph sz="quarter" idx="14" hasCustomPrompt="1"/>
          </p:nvPr>
        </p:nvSpPr>
        <p:spPr>
          <a:xfrm>
            <a:off x="5004048" y="2780928"/>
            <a:ext cx="3240088" cy="2663577"/>
          </a:xfrm>
        </p:spPr>
        <p:txBody>
          <a:bodyPr/>
          <a:lstStyle>
            <a:lvl1pPr marL="0" indent="0">
              <a:buNone/>
              <a:defRPr/>
            </a:lvl1pPr>
          </a:lstStyle>
          <a:p>
            <a:pPr lvl="0"/>
            <a:r>
              <a:rPr lang="sv-SE" dirty="0" smtClean="0"/>
              <a:t>Klicka här för att infoga objekt</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4"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2106296723"/>
      </p:ext>
    </p:extLst>
  </p:cSld>
  <p:clrMapOvr>
    <a:masterClrMapping/>
  </p:clrMapOvr>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Rubrik och objek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72000" y="1411200"/>
            <a:ext cx="7272000" cy="648000"/>
          </a:xfrm>
        </p:spPr>
        <p:txBody>
          <a:bodyPr/>
          <a:lstStyle>
            <a:lvl1pPr>
              <a:defRPr/>
            </a:lvl1pPr>
          </a:lstStyle>
          <a:p>
            <a:r>
              <a:rPr lang="sv-SE" dirty="0" smtClean="0"/>
              <a:t>Klicka här för enradig rubrik</a:t>
            </a:r>
            <a:endParaRPr lang="sv-SE" dirty="0"/>
          </a:p>
        </p:txBody>
      </p:sp>
      <p:sp>
        <p:nvSpPr>
          <p:cNvPr id="5" name="Platshållare för datum 4"/>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7" name="Platshållare för bildnummer 6"/>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Platshållare för innehåll 7"/>
          <p:cNvSpPr>
            <a:spLocks noGrp="1"/>
          </p:cNvSpPr>
          <p:nvPr>
            <p:ph sz="quarter" idx="14" hasCustomPrompt="1"/>
          </p:nvPr>
        </p:nvSpPr>
        <p:spPr>
          <a:xfrm>
            <a:off x="1115616" y="2276872"/>
            <a:ext cx="7127875" cy="2590616"/>
          </a:xfrm>
        </p:spPr>
        <p:txBody>
          <a:bodyPr/>
          <a:lstStyle>
            <a:lvl1pPr marL="0" indent="0">
              <a:buNone/>
              <a:defRPr/>
            </a:lvl1pPr>
          </a:lstStyle>
          <a:p>
            <a:pPr lvl="0"/>
            <a:r>
              <a:rPr lang="sv-SE" dirty="0" smtClean="0"/>
              <a:t>Klicka här för att infoga objekt</a:t>
            </a:r>
          </a:p>
        </p:txBody>
      </p:sp>
      <p:sp>
        <p:nvSpPr>
          <p:cNvPr id="10"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12" name="Platshållare för text 11"/>
          <p:cNvSpPr>
            <a:spLocks noGrp="1"/>
          </p:cNvSpPr>
          <p:nvPr>
            <p:ph type="body" sz="quarter" idx="15" hasCustomPrompt="1"/>
          </p:nvPr>
        </p:nvSpPr>
        <p:spPr>
          <a:xfrm>
            <a:off x="1043608" y="5085184"/>
            <a:ext cx="7200900" cy="360362"/>
          </a:xfrm>
        </p:spPr>
        <p:txBody>
          <a:bodyPr/>
          <a:lstStyle>
            <a:lvl1pPr marL="0" indent="0">
              <a:buNone/>
              <a:defRPr sz="1800"/>
            </a:lvl1pPr>
          </a:lstStyle>
          <a:p>
            <a:pPr lvl="0"/>
            <a:r>
              <a:rPr lang="sv-SE" dirty="0" smtClean="0"/>
              <a:t>Klicka här för att lägga till text</a:t>
            </a:r>
            <a:endParaRPr lang="sv-SE" dirty="0"/>
          </a:p>
        </p:txBody>
      </p:sp>
    </p:spTree>
    <p:extLst>
      <p:ext uri="{BB962C8B-B14F-4D97-AF65-F5344CB8AC3E}">
        <p14:creationId xmlns:p14="http://schemas.microsoft.com/office/powerpoint/2010/main" val="2352787239"/>
      </p:ext>
    </p:extLst>
  </p:cSld>
  <p:clrMapOvr>
    <a:masterClrMapping/>
  </p:clrMapOvr>
  <p:timing>
    <p:tnLst>
      <p:par>
        <p:cTn id="1" dur="indefinite" restart="never" nodeType="tmRoot"/>
      </p:par>
    </p:tn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Valfritt objek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4" name="Platshållare för bildnummer 3"/>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5"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7" name="Platshållare för innehåll 6"/>
          <p:cNvSpPr>
            <a:spLocks noGrp="1"/>
          </p:cNvSpPr>
          <p:nvPr>
            <p:ph sz="quarter" idx="13" hasCustomPrompt="1"/>
          </p:nvPr>
        </p:nvSpPr>
        <p:spPr>
          <a:xfrm>
            <a:off x="395288" y="1080000"/>
            <a:ext cx="8353425" cy="4680000"/>
          </a:xfrm>
        </p:spPr>
        <p:txBody>
          <a:bodyPr/>
          <a:lstStyle>
            <a:lvl1pPr marL="0" indent="0">
              <a:buNone/>
              <a:defRPr/>
            </a:lvl1pPr>
          </a:lstStyle>
          <a:p>
            <a:pPr lvl="0"/>
            <a:r>
              <a:rPr lang="sv-SE" dirty="0" smtClean="0"/>
              <a:t>Klicka här för att infoga objekt</a:t>
            </a:r>
          </a:p>
        </p:txBody>
      </p:sp>
    </p:spTree>
    <p:extLst>
      <p:ext uri="{BB962C8B-B14F-4D97-AF65-F5344CB8AC3E}">
        <p14:creationId xmlns:p14="http://schemas.microsoft.com/office/powerpoint/2010/main" val="754311150"/>
      </p:ext>
    </p:extLst>
  </p:cSld>
  <p:clrMapOvr>
    <a:masterClrMapping/>
  </p:clrMapOvr>
  <p:timing>
    <p:tnLst>
      <p:par>
        <p:cTn id="1" dur="indefinite" restart="never" nodeType="tmRoot"/>
      </p:par>
    </p:tn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Förstasida med bild">
    <p:spTree>
      <p:nvGrpSpPr>
        <p:cNvPr id="1" name=""/>
        <p:cNvGrpSpPr/>
        <p:nvPr/>
      </p:nvGrpSpPr>
      <p:grpSpPr>
        <a:xfrm>
          <a:off x="0" y="0"/>
          <a:ext cx="0" cy="0"/>
          <a:chOff x="0" y="0"/>
          <a:chExt cx="0" cy="0"/>
        </a:xfrm>
      </p:grpSpPr>
      <p:sp>
        <p:nvSpPr>
          <p:cNvPr id="2" name="Rubrik 1"/>
          <p:cNvSpPr>
            <a:spLocks noGrp="1"/>
          </p:cNvSpPr>
          <p:nvPr>
            <p:ph type="ctrTitle"/>
          </p:nvPr>
        </p:nvSpPr>
        <p:spPr>
          <a:xfrm>
            <a:off x="4644000" y="1800000"/>
            <a:ext cx="4104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a:xfrm>
            <a:off x="7380312" y="5589240"/>
            <a:ext cx="718071" cy="216024"/>
          </a:xfrm>
        </p:spPr>
        <p:txBody>
          <a:bodyPr/>
          <a:lstStyle>
            <a:lvl1pPr algn="r">
              <a:defRPr/>
            </a:lvl1pPr>
          </a:lstStyle>
          <a:p>
            <a:r>
              <a:rPr lang="sv-SE" smtClean="0">
                <a:solidFill>
                  <a:srgbClr val="000000"/>
                </a:solidFill>
              </a:rPr>
              <a:t>2014-03-05</a:t>
            </a:r>
            <a:endParaRPr lang="sv-SE" dirty="0">
              <a:solidFill>
                <a:srgbClr val="000000"/>
              </a:solidFill>
            </a:endParaRPr>
          </a:p>
        </p:txBody>
      </p:sp>
      <p:sp>
        <p:nvSpPr>
          <p:cNvPr id="5" name="Platshållare för sidfot 4"/>
          <p:cNvSpPr>
            <a:spLocks noGrp="1"/>
          </p:cNvSpPr>
          <p:nvPr>
            <p:ph type="ftr" sz="quarter" idx="11"/>
          </p:nvPr>
        </p:nvSpPr>
        <p:spPr>
          <a:xfrm>
            <a:off x="4572000" y="5230800"/>
            <a:ext cx="4248000" cy="214424"/>
          </a:xfrm>
        </p:spPr>
        <p:txBody>
          <a:bodyPr/>
          <a:lstStyle>
            <a:lvl1pPr algn="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a:xfrm>
            <a:off x="8100392" y="5608290"/>
            <a:ext cx="718071" cy="183282"/>
          </a:xfrm>
        </p:spPr>
        <p:txBody>
          <a:bodyPr/>
          <a:lstStyle>
            <a:lvl1pPr algn="r">
              <a:defRPr/>
            </a:lvl1p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9" name="Line 11"/>
          <p:cNvSpPr>
            <a:spLocks noChangeShapeType="1"/>
          </p:cNvSpPr>
          <p:nvPr/>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10" name="Line 11"/>
          <p:cNvSpPr>
            <a:spLocks noChangeShapeType="1"/>
          </p:cNvSpPr>
          <p:nvPr userDrawn="1"/>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8" name="Platshållare för bild 7"/>
          <p:cNvSpPr>
            <a:spLocks noGrp="1"/>
          </p:cNvSpPr>
          <p:nvPr>
            <p:ph type="pic" sz="quarter" idx="17" hasCustomPrompt="1"/>
          </p:nvPr>
        </p:nvSpPr>
        <p:spPr>
          <a:xfrm>
            <a:off x="-1" y="856800"/>
            <a:ext cx="4212000" cy="6021288"/>
          </a:xfrm>
        </p:spPr>
        <p:txBody>
          <a:bodyPr/>
          <a:lstStyle>
            <a:lvl1pPr marL="0" indent="0">
              <a:buNone/>
              <a:defRPr/>
            </a:lvl1pPr>
          </a:lstStyle>
          <a:p>
            <a:r>
              <a:rPr lang="sv-SE" dirty="0" smtClean="0"/>
              <a:t>För att infoga bild: </a:t>
            </a:r>
            <a:br>
              <a:rPr lang="sv-SE" dirty="0" smtClean="0"/>
            </a:br>
            <a:r>
              <a:rPr lang="sv-SE" dirty="0" smtClean="0"/>
              <a:t>1) Klicka här för att markera bildramen. </a:t>
            </a:r>
            <a:br>
              <a:rPr lang="sv-SE" dirty="0" smtClean="0"/>
            </a:br>
            <a:r>
              <a:rPr lang="sv-SE" dirty="0" smtClean="0"/>
              <a:t>2a) Välj bild från "Bildbank": Klicka på knappen ”Bildbank” i verktygsfältet ovan. </a:t>
            </a:r>
            <a:br>
              <a:rPr lang="sv-SE" dirty="0" smtClean="0"/>
            </a:br>
            <a:r>
              <a:rPr lang="sv-SE" dirty="0" smtClean="0"/>
              <a:t>2b) Välj bild från egen hårddisk: Klicka på ikonen nedan.</a:t>
            </a:r>
          </a:p>
        </p:txBody>
      </p:sp>
    </p:spTree>
    <p:extLst>
      <p:ext uri="{BB962C8B-B14F-4D97-AF65-F5344CB8AC3E}">
        <p14:creationId xmlns:p14="http://schemas.microsoft.com/office/powerpoint/2010/main" val="4253500905"/>
      </p:ext>
    </p:extLst>
  </p:cSld>
  <p:clrMapOvr>
    <a:masterClrMapping/>
  </p:clrMapOvr>
  <p:timing>
    <p:tnLst>
      <p:par>
        <p:cTn id="1" dur="indefinite" restart="never" nodeType="tmRoot"/>
      </p:par>
    </p:tnLst>
  </p:timing>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3"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1960043561"/>
      </p:ext>
    </p:extLst>
  </p:cSld>
  <p:clrMapOvr>
    <a:masterClrMapping/>
  </p:clrMapOvr>
  <p:timing>
    <p:tnLst>
      <p:par>
        <p:cT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Förstasida utan bild">
    <p:spTree>
      <p:nvGrpSpPr>
        <p:cNvPr id="1" name=""/>
        <p:cNvGrpSpPr/>
        <p:nvPr/>
      </p:nvGrpSpPr>
      <p:grpSpPr>
        <a:xfrm>
          <a:off x="0" y="0"/>
          <a:ext cx="0" cy="0"/>
          <a:chOff x="0" y="0"/>
          <a:chExt cx="0" cy="0"/>
        </a:xfrm>
      </p:grpSpPr>
      <p:sp>
        <p:nvSpPr>
          <p:cNvPr id="2" name="Rubrik 1"/>
          <p:cNvSpPr>
            <a:spLocks noGrp="1"/>
          </p:cNvSpPr>
          <p:nvPr>
            <p:ph type="ctrTitle"/>
          </p:nvPr>
        </p:nvSpPr>
        <p:spPr>
          <a:xfrm>
            <a:off x="1044000" y="1800000"/>
            <a:ext cx="7200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p:txBody>
          <a:bodyPr/>
          <a:lstStyle/>
          <a:p>
            <a:r>
              <a:rPr lang="sv-SE" smtClean="0">
                <a:solidFill>
                  <a:srgbClr val="000000"/>
                </a:solidFill>
              </a:rPr>
              <a:t>2014-03-05</a:t>
            </a:r>
            <a:endParaRPr lang="sv-SE" dirty="0">
              <a:solidFill>
                <a:srgbClr val="000000"/>
              </a:solidFill>
            </a:endParaRPr>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Line 11"/>
          <p:cNvSpPr>
            <a:spLocks noChangeShapeType="1"/>
          </p:cNvSpPr>
          <p:nvPr/>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9"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855197146"/>
      </p:ext>
    </p:extLst>
  </p:cSld>
  <p:clrMapOvr>
    <a:masterClrMapping/>
  </p:clrMapOvr>
  <p:timing>
    <p:tnLst>
      <p:par>
        <p:cT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Rubrik, text och objek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5" name="Platshållare för datum 4"/>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7" name="Platshållare för bildnummer 6"/>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Platshållare för innehåll 7"/>
          <p:cNvSpPr>
            <a:spLocks noGrp="1"/>
          </p:cNvSpPr>
          <p:nvPr>
            <p:ph sz="quarter" idx="14" hasCustomPrompt="1"/>
          </p:nvPr>
        </p:nvSpPr>
        <p:spPr>
          <a:xfrm>
            <a:off x="5004048" y="2780928"/>
            <a:ext cx="3240088" cy="2663577"/>
          </a:xfrm>
        </p:spPr>
        <p:txBody>
          <a:bodyPr/>
          <a:lstStyle>
            <a:lvl1pPr marL="0" indent="0">
              <a:buNone/>
              <a:defRPr/>
            </a:lvl1pPr>
          </a:lstStyle>
          <a:p>
            <a:pPr lvl="0"/>
            <a:r>
              <a:rPr lang="sv-SE" dirty="0" smtClean="0"/>
              <a:t>Klicka här för att infoga objekt</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4"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4083484984"/>
      </p:ext>
    </p:extLst>
  </p:cSld>
  <p:clrMapOvr>
    <a:masterClrMapping/>
  </p:clrMapOvr>
  <p:timing>
    <p:tnLst>
      <p:par>
        <p:cTn id="1" dur="indefinite" restart="never" nodeType="tmRoot"/>
      </p:par>
    </p:tn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Rubrik och objek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72000" y="1411200"/>
            <a:ext cx="7272000" cy="648000"/>
          </a:xfrm>
        </p:spPr>
        <p:txBody>
          <a:bodyPr/>
          <a:lstStyle>
            <a:lvl1pPr>
              <a:defRPr/>
            </a:lvl1pPr>
          </a:lstStyle>
          <a:p>
            <a:r>
              <a:rPr lang="sv-SE" dirty="0" smtClean="0"/>
              <a:t>Klicka här för enradig rubrik</a:t>
            </a:r>
            <a:endParaRPr lang="sv-SE" dirty="0"/>
          </a:p>
        </p:txBody>
      </p:sp>
      <p:sp>
        <p:nvSpPr>
          <p:cNvPr id="5" name="Platshållare för datum 4"/>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7" name="Platshållare för bildnummer 6"/>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Platshållare för innehåll 7"/>
          <p:cNvSpPr>
            <a:spLocks noGrp="1"/>
          </p:cNvSpPr>
          <p:nvPr>
            <p:ph sz="quarter" idx="14" hasCustomPrompt="1"/>
          </p:nvPr>
        </p:nvSpPr>
        <p:spPr>
          <a:xfrm>
            <a:off x="1115616" y="2276872"/>
            <a:ext cx="7127875" cy="2590616"/>
          </a:xfrm>
        </p:spPr>
        <p:txBody>
          <a:bodyPr/>
          <a:lstStyle>
            <a:lvl1pPr marL="0" indent="0">
              <a:buNone/>
              <a:defRPr/>
            </a:lvl1pPr>
          </a:lstStyle>
          <a:p>
            <a:pPr lvl="0"/>
            <a:r>
              <a:rPr lang="sv-SE" dirty="0" smtClean="0"/>
              <a:t>Klicka här för att infoga objekt</a:t>
            </a:r>
          </a:p>
        </p:txBody>
      </p:sp>
      <p:sp>
        <p:nvSpPr>
          <p:cNvPr id="10"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12" name="Platshållare för text 11"/>
          <p:cNvSpPr>
            <a:spLocks noGrp="1"/>
          </p:cNvSpPr>
          <p:nvPr>
            <p:ph type="body" sz="quarter" idx="15" hasCustomPrompt="1"/>
          </p:nvPr>
        </p:nvSpPr>
        <p:spPr>
          <a:xfrm>
            <a:off x="1043608" y="5085184"/>
            <a:ext cx="7200900" cy="360362"/>
          </a:xfrm>
        </p:spPr>
        <p:txBody>
          <a:bodyPr/>
          <a:lstStyle>
            <a:lvl1pPr marL="0" indent="0">
              <a:buNone/>
              <a:defRPr sz="1800"/>
            </a:lvl1pPr>
          </a:lstStyle>
          <a:p>
            <a:pPr lvl="0"/>
            <a:r>
              <a:rPr lang="sv-SE" dirty="0" smtClean="0"/>
              <a:t>Klicka här för att lägga till text</a:t>
            </a:r>
            <a:endParaRPr lang="sv-SE" dirty="0"/>
          </a:p>
        </p:txBody>
      </p:sp>
    </p:spTree>
    <p:extLst>
      <p:ext uri="{BB962C8B-B14F-4D97-AF65-F5344CB8AC3E}">
        <p14:creationId xmlns:p14="http://schemas.microsoft.com/office/powerpoint/2010/main" val="2160655115"/>
      </p:ext>
    </p:extLst>
  </p:cSld>
  <p:clrMapOvr>
    <a:masterClrMapping/>
  </p:clrMapOvr>
  <p:timing>
    <p:tnLst>
      <p:par>
        <p:cTn id="1" dur="indefinite" restart="never" nodeType="tmRoot"/>
      </p:par>
    </p:tnLst>
  </p:timing>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Valfritt objek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4" name="Platshållare för bildnummer 3"/>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5"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7" name="Platshållare för innehåll 6"/>
          <p:cNvSpPr>
            <a:spLocks noGrp="1"/>
          </p:cNvSpPr>
          <p:nvPr>
            <p:ph sz="quarter" idx="13" hasCustomPrompt="1"/>
          </p:nvPr>
        </p:nvSpPr>
        <p:spPr>
          <a:xfrm>
            <a:off x="395288" y="1080000"/>
            <a:ext cx="8353425" cy="4680000"/>
          </a:xfrm>
        </p:spPr>
        <p:txBody>
          <a:bodyPr/>
          <a:lstStyle>
            <a:lvl1pPr marL="0" indent="0">
              <a:buNone/>
              <a:defRPr/>
            </a:lvl1pPr>
          </a:lstStyle>
          <a:p>
            <a:pPr lvl="0"/>
            <a:r>
              <a:rPr lang="sv-SE" dirty="0" smtClean="0"/>
              <a:t>Klicka här för att infoga objekt</a:t>
            </a:r>
          </a:p>
        </p:txBody>
      </p:sp>
    </p:spTree>
    <p:extLst>
      <p:ext uri="{BB962C8B-B14F-4D97-AF65-F5344CB8AC3E}">
        <p14:creationId xmlns:p14="http://schemas.microsoft.com/office/powerpoint/2010/main" val="1888788144"/>
      </p:ext>
    </p:extLst>
  </p:cSld>
  <p:clrMapOvr>
    <a:masterClrMapping/>
  </p:clrMapOvr>
  <p:timing>
    <p:tnLst>
      <p:par>
        <p:cT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Förstasida med bild">
    <p:spTree>
      <p:nvGrpSpPr>
        <p:cNvPr id="1" name=""/>
        <p:cNvGrpSpPr/>
        <p:nvPr/>
      </p:nvGrpSpPr>
      <p:grpSpPr>
        <a:xfrm>
          <a:off x="0" y="0"/>
          <a:ext cx="0" cy="0"/>
          <a:chOff x="0" y="0"/>
          <a:chExt cx="0" cy="0"/>
        </a:xfrm>
      </p:grpSpPr>
      <p:sp>
        <p:nvSpPr>
          <p:cNvPr id="2" name="Rubrik 1"/>
          <p:cNvSpPr>
            <a:spLocks noGrp="1"/>
          </p:cNvSpPr>
          <p:nvPr>
            <p:ph type="ctrTitle"/>
          </p:nvPr>
        </p:nvSpPr>
        <p:spPr>
          <a:xfrm>
            <a:off x="4644000" y="1800000"/>
            <a:ext cx="4104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a:xfrm>
            <a:off x="7380312" y="5589240"/>
            <a:ext cx="718071" cy="216024"/>
          </a:xfrm>
        </p:spPr>
        <p:txBody>
          <a:bodyPr/>
          <a:lstStyle>
            <a:lvl1pPr algn="r">
              <a:defRPr/>
            </a:lvl1pPr>
          </a:lstStyle>
          <a:p>
            <a:r>
              <a:rPr lang="sv-SE" smtClean="0">
                <a:solidFill>
                  <a:srgbClr val="000000"/>
                </a:solidFill>
              </a:rPr>
              <a:t>2014-03-05</a:t>
            </a:r>
            <a:endParaRPr lang="sv-SE" dirty="0">
              <a:solidFill>
                <a:srgbClr val="000000"/>
              </a:solidFill>
            </a:endParaRPr>
          </a:p>
        </p:txBody>
      </p:sp>
      <p:sp>
        <p:nvSpPr>
          <p:cNvPr id="5" name="Platshållare för sidfot 4"/>
          <p:cNvSpPr>
            <a:spLocks noGrp="1"/>
          </p:cNvSpPr>
          <p:nvPr>
            <p:ph type="ftr" sz="quarter" idx="11"/>
          </p:nvPr>
        </p:nvSpPr>
        <p:spPr>
          <a:xfrm>
            <a:off x="4572000" y="5230800"/>
            <a:ext cx="4248000" cy="214424"/>
          </a:xfrm>
        </p:spPr>
        <p:txBody>
          <a:bodyPr/>
          <a:lstStyle>
            <a:lvl1pPr algn="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a:xfrm>
            <a:off x="8100392" y="5608290"/>
            <a:ext cx="718071" cy="183282"/>
          </a:xfrm>
        </p:spPr>
        <p:txBody>
          <a:bodyPr/>
          <a:lstStyle>
            <a:lvl1pPr algn="r">
              <a:defRPr/>
            </a:lvl1p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9" name="Line 11"/>
          <p:cNvSpPr>
            <a:spLocks noChangeShapeType="1"/>
          </p:cNvSpPr>
          <p:nvPr/>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10" name="Line 11"/>
          <p:cNvSpPr>
            <a:spLocks noChangeShapeType="1"/>
          </p:cNvSpPr>
          <p:nvPr userDrawn="1"/>
        </p:nvSpPr>
        <p:spPr bwMode="auto">
          <a:xfrm>
            <a:off x="4572000" y="5949950"/>
            <a:ext cx="41760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8" name="Platshållare för bild 7"/>
          <p:cNvSpPr>
            <a:spLocks noGrp="1"/>
          </p:cNvSpPr>
          <p:nvPr>
            <p:ph type="pic" sz="quarter" idx="17" hasCustomPrompt="1"/>
          </p:nvPr>
        </p:nvSpPr>
        <p:spPr>
          <a:xfrm>
            <a:off x="-1" y="856800"/>
            <a:ext cx="4212000" cy="6021288"/>
          </a:xfrm>
        </p:spPr>
        <p:txBody>
          <a:bodyPr/>
          <a:lstStyle>
            <a:lvl1pPr marL="0" indent="0">
              <a:buNone/>
              <a:defRPr/>
            </a:lvl1pPr>
          </a:lstStyle>
          <a:p>
            <a:r>
              <a:rPr lang="sv-SE" dirty="0" smtClean="0"/>
              <a:t>För att infoga bild: </a:t>
            </a:r>
            <a:br>
              <a:rPr lang="sv-SE" dirty="0" smtClean="0"/>
            </a:br>
            <a:r>
              <a:rPr lang="sv-SE" dirty="0" smtClean="0"/>
              <a:t>1) Klicka här för att markera bildramen. </a:t>
            </a:r>
            <a:br>
              <a:rPr lang="sv-SE" dirty="0" smtClean="0"/>
            </a:br>
            <a:r>
              <a:rPr lang="sv-SE" dirty="0" smtClean="0"/>
              <a:t>2a) Välj bild från "Bildbank": Klicka på knappen ”Bildbank” i verktygsfältet ovan. </a:t>
            </a:r>
            <a:br>
              <a:rPr lang="sv-SE" dirty="0" smtClean="0"/>
            </a:br>
            <a:r>
              <a:rPr lang="sv-SE" dirty="0" smtClean="0"/>
              <a:t>2b) Välj bild från egen hårddisk: Klicka på ikonen nedan.</a:t>
            </a:r>
          </a:p>
        </p:txBody>
      </p:sp>
    </p:spTree>
    <p:extLst>
      <p:ext uri="{BB962C8B-B14F-4D97-AF65-F5344CB8AC3E}">
        <p14:creationId xmlns:p14="http://schemas.microsoft.com/office/powerpoint/2010/main" val="2615220302"/>
      </p:ext>
    </p:extLst>
  </p:cSld>
  <p:clrMapOvr>
    <a:masterClrMapping/>
  </p:clrMapOvr>
  <p:timing>
    <p:tnLst>
      <p:par>
        <p:cT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3"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226836293"/>
      </p:ext>
    </p:extLst>
  </p:cSld>
  <p:clrMapOvr>
    <a:masterClrMapping/>
  </p:clrMapOvr>
  <p:timing>
    <p:tnLst>
      <p:par>
        <p:cT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Förstasida utan bild">
    <p:spTree>
      <p:nvGrpSpPr>
        <p:cNvPr id="1" name=""/>
        <p:cNvGrpSpPr/>
        <p:nvPr/>
      </p:nvGrpSpPr>
      <p:grpSpPr>
        <a:xfrm>
          <a:off x="0" y="0"/>
          <a:ext cx="0" cy="0"/>
          <a:chOff x="0" y="0"/>
          <a:chExt cx="0" cy="0"/>
        </a:xfrm>
      </p:grpSpPr>
      <p:sp>
        <p:nvSpPr>
          <p:cNvPr id="2" name="Rubrik 1"/>
          <p:cNvSpPr>
            <a:spLocks noGrp="1"/>
          </p:cNvSpPr>
          <p:nvPr>
            <p:ph type="ctrTitle"/>
          </p:nvPr>
        </p:nvSpPr>
        <p:spPr>
          <a:xfrm>
            <a:off x="1044000" y="1800000"/>
            <a:ext cx="7200000" cy="1310400"/>
          </a:xfrm>
        </p:spPr>
        <p:txBody>
          <a:bodyPr anchor="t"/>
          <a:lstStyle>
            <a:lvl1pPr>
              <a:defRPr sz="4000"/>
            </a:lvl1pPr>
          </a:lstStyle>
          <a:p>
            <a:r>
              <a:rPr lang="sv-SE" dirty="0"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smtClean="0"/>
              <a:t>Klicka här för att ändra format på underrubrik i bakgrunden</a:t>
            </a:r>
            <a:endParaRPr lang="sv-SE" dirty="0"/>
          </a:p>
        </p:txBody>
      </p:sp>
      <p:sp>
        <p:nvSpPr>
          <p:cNvPr id="4" name="Platshållare för datum 3"/>
          <p:cNvSpPr>
            <a:spLocks noGrp="1"/>
          </p:cNvSpPr>
          <p:nvPr>
            <p:ph type="dt" sz="half" idx="10"/>
          </p:nvPr>
        </p:nvSpPr>
        <p:spPr/>
        <p:txBody>
          <a:bodyPr/>
          <a:lstStyle/>
          <a:p>
            <a:r>
              <a:rPr lang="sv-SE" smtClean="0">
                <a:solidFill>
                  <a:srgbClr val="000000"/>
                </a:solidFill>
              </a:rPr>
              <a:t>2014-03-05</a:t>
            </a:r>
            <a:endParaRPr lang="sv-SE" dirty="0">
              <a:solidFill>
                <a:srgbClr val="000000"/>
              </a:solidFill>
            </a:endParaRPr>
          </a:p>
        </p:txBody>
      </p:sp>
      <p:sp>
        <p:nvSpPr>
          <p:cNvPr id="5" name="Platshållare för sidfot 4"/>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Line 11"/>
          <p:cNvSpPr>
            <a:spLocks noChangeShapeType="1"/>
          </p:cNvSpPr>
          <p:nvPr/>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9"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980965922"/>
      </p:ext>
    </p:extLst>
  </p:cSld>
  <p:clrMapOvr>
    <a:masterClrMapping/>
  </p:clrMapOvr>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Rubrik, text och objekt">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648000"/>
          </a:xfrm>
        </p:spPr>
        <p:txBody>
          <a:bodyPr anchor="t"/>
          <a:lstStyle/>
          <a:p>
            <a:r>
              <a:rPr lang="sv-SE" dirty="0" smtClean="0"/>
              <a:t>Klicka här för att ändra format</a:t>
            </a:r>
            <a:endParaRPr lang="sv-SE" dirty="0"/>
          </a:p>
        </p:txBody>
      </p:sp>
      <p:sp>
        <p:nvSpPr>
          <p:cNvPr id="5" name="Platshållare för datum 4"/>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7" name="Platshållare för bildnummer 6"/>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Platshållare för innehåll 7"/>
          <p:cNvSpPr>
            <a:spLocks noGrp="1"/>
          </p:cNvSpPr>
          <p:nvPr>
            <p:ph sz="quarter" idx="14" hasCustomPrompt="1"/>
          </p:nvPr>
        </p:nvSpPr>
        <p:spPr>
          <a:xfrm>
            <a:off x="5004048" y="2780928"/>
            <a:ext cx="3240088" cy="2663577"/>
          </a:xfrm>
        </p:spPr>
        <p:txBody>
          <a:bodyPr/>
          <a:lstStyle>
            <a:lvl1pPr marL="0" indent="0">
              <a:buNone/>
              <a:defRPr/>
            </a:lvl1pPr>
          </a:lstStyle>
          <a:p>
            <a:pPr lvl="0"/>
            <a:r>
              <a:rPr lang="sv-SE" dirty="0" smtClean="0"/>
              <a:t>Klicka här för att infoga objekt</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14"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Tree>
    <p:extLst>
      <p:ext uri="{BB962C8B-B14F-4D97-AF65-F5344CB8AC3E}">
        <p14:creationId xmlns:p14="http://schemas.microsoft.com/office/powerpoint/2010/main" val="4124325170"/>
      </p:ext>
    </p:extLst>
  </p:cSld>
  <p:clrMapOvr>
    <a:masterClrMapping/>
  </p:clrMapOvr>
  <p:timing>
    <p:tnLst>
      <p:par>
        <p:cTn id="1" dur="indefinite" restart="never" nodeType="tmRoot"/>
      </p:par>
    </p:tn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Rubrik och objek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72000" y="1411200"/>
            <a:ext cx="7272000" cy="648000"/>
          </a:xfrm>
        </p:spPr>
        <p:txBody>
          <a:bodyPr/>
          <a:lstStyle>
            <a:lvl1pPr>
              <a:defRPr/>
            </a:lvl1pPr>
          </a:lstStyle>
          <a:p>
            <a:r>
              <a:rPr lang="sv-SE" dirty="0" smtClean="0"/>
              <a:t>Klicka här för enradig rubrik</a:t>
            </a:r>
            <a:endParaRPr lang="sv-SE" dirty="0"/>
          </a:p>
        </p:txBody>
      </p:sp>
      <p:sp>
        <p:nvSpPr>
          <p:cNvPr id="5" name="Platshållare för datum 4"/>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7" name="Platshållare för bildnummer 6"/>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8" name="Platshållare för innehåll 7"/>
          <p:cNvSpPr>
            <a:spLocks noGrp="1"/>
          </p:cNvSpPr>
          <p:nvPr>
            <p:ph sz="quarter" idx="14" hasCustomPrompt="1"/>
          </p:nvPr>
        </p:nvSpPr>
        <p:spPr>
          <a:xfrm>
            <a:off x="1115616" y="2276872"/>
            <a:ext cx="7127875" cy="2590616"/>
          </a:xfrm>
        </p:spPr>
        <p:txBody>
          <a:bodyPr/>
          <a:lstStyle>
            <a:lvl1pPr marL="0" indent="0">
              <a:buNone/>
              <a:defRPr/>
            </a:lvl1pPr>
          </a:lstStyle>
          <a:p>
            <a:pPr lvl="0"/>
            <a:r>
              <a:rPr lang="sv-SE" dirty="0" smtClean="0"/>
              <a:t>Klicka här för att infoga objekt</a:t>
            </a:r>
          </a:p>
        </p:txBody>
      </p:sp>
      <p:sp>
        <p:nvSpPr>
          <p:cNvPr id="10"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12" name="Platshållare för text 11"/>
          <p:cNvSpPr>
            <a:spLocks noGrp="1"/>
          </p:cNvSpPr>
          <p:nvPr>
            <p:ph type="body" sz="quarter" idx="15" hasCustomPrompt="1"/>
          </p:nvPr>
        </p:nvSpPr>
        <p:spPr>
          <a:xfrm>
            <a:off x="1043608" y="5085184"/>
            <a:ext cx="7200900" cy="360362"/>
          </a:xfrm>
        </p:spPr>
        <p:txBody>
          <a:bodyPr/>
          <a:lstStyle>
            <a:lvl1pPr marL="0" indent="0">
              <a:buNone/>
              <a:defRPr sz="1800"/>
            </a:lvl1pPr>
          </a:lstStyle>
          <a:p>
            <a:pPr lvl="0"/>
            <a:r>
              <a:rPr lang="sv-SE" dirty="0" smtClean="0"/>
              <a:t>Klicka här för att lägga till text</a:t>
            </a:r>
            <a:endParaRPr lang="sv-SE" dirty="0"/>
          </a:p>
        </p:txBody>
      </p:sp>
    </p:spTree>
    <p:extLst>
      <p:ext uri="{BB962C8B-B14F-4D97-AF65-F5344CB8AC3E}">
        <p14:creationId xmlns:p14="http://schemas.microsoft.com/office/powerpoint/2010/main" val="676045512"/>
      </p:ext>
    </p:extLst>
  </p:cSld>
  <p:clrMapOvr>
    <a:masterClrMapping/>
  </p:clrMapOvr>
  <p:timing>
    <p:tnLst>
      <p:par>
        <p:cTn id="1" dur="indefinite" restart="never" nodeType="tmRoot"/>
      </p:par>
    </p:tn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Valfritt objek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1"/>
          </p:nvPr>
        </p:nvSpPr>
        <p:spPr/>
        <p:txBody>
          <a:bodyPr/>
          <a:lstStyle>
            <a:lvl1pPr>
              <a:defRPr>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4" name="Platshållare för bildnummer 3"/>
          <p:cNvSpPr>
            <a:spLocks noGrp="1"/>
          </p:cNvSpPr>
          <p:nvPr>
            <p:ph type="sldNum" sz="quarter" idx="12"/>
          </p:nvPr>
        </p:nvSpPr>
        <p:spPr/>
        <p:txBody>
          <a:bodyPr/>
          <a:lstStyle/>
          <a:p>
            <a:fld id="{6F44378D-1D2D-4DB9-B9D8-A6B719AA0047}" type="slidenum">
              <a:rPr lang="sv-SE" smtClean="0">
                <a:solidFill>
                  <a:srgbClr val="000000">
                    <a:tint val="75000"/>
                  </a:srgbClr>
                </a:solidFill>
              </a:rPr>
              <a:pPr/>
              <a:t>‹#›</a:t>
            </a:fld>
            <a:endParaRPr lang="sv-SE">
              <a:solidFill>
                <a:srgbClr val="000000">
                  <a:tint val="75000"/>
                </a:srgbClr>
              </a:solidFill>
            </a:endParaRPr>
          </a:p>
        </p:txBody>
      </p:sp>
      <p:sp>
        <p:nvSpPr>
          <p:cNvPr id="5" name="Line 11"/>
          <p:cNvSpPr>
            <a:spLocks noChangeShapeType="1"/>
          </p:cNvSpPr>
          <p:nvPr userDrawn="1"/>
        </p:nvSpPr>
        <p:spPr bwMode="auto">
          <a:xfrm>
            <a:off x="395288" y="5949950"/>
            <a:ext cx="8353425"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7" name="Platshållare för innehåll 6"/>
          <p:cNvSpPr>
            <a:spLocks noGrp="1"/>
          </p:cNvSpPr>
          <p:nvPr>
            <p:ph sz="quarter" idx="13" hasCustomPrompt="1"/>
          </p:nvPr>
        </p:nvSpPr>
        <p:spPr>
          <a:xfrm>
            <a:off x="395288" y="1080000"/>
            <a:ext cx="8353425" cy="4680000"/>
          </a:xfrm>
        </p:spPr>
        <p:txBody>
          <a:bodyPr/>
          <a:lstStyle>
            <a:lvl1pPr marL="0" indent="0">
              <a:buNone/>
              <a:defRPr/>
            </a:lvl1pPr>
          </a:lstStyle>
          <a:p>
            <a:pPr lvl="0"/>
            <a:r>
              <a:rPr lang="sv-SE" dirty="0" smtClean="0"/>
              <a:t>Klicka här för att infoga objekt</a:t>
            </a:r>
          </a:p>
        </p:txBody>
      </p:sp>
    </p:spTree>
    <p:extLst>
      <p:ext uri="{BB962C8B-B14F-4D97-AF65-F5344CB8AC3E}">
        <p14:creationId xmlns:p14="http://schemas.microsoft.com/office/powerpoint/2010/main" val="1632631222"/>
      </p:ext>
    </p:extLst>
  </p:cSld>
  <p:clrMapOvr>
    <a:masterClrMapping/>
  </p:clrMapOvr>
  <p:timing>
    <p:tnLst>
      <p:par>
        <p:cTn id="1" dur="indefinite" restart="never" nodeType="tmRoot"/>
      </p:par>
    </p:tnLst>
  </p:timing>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1" y="856800"/>
            <a:ext cx="4212000"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1EC701A0-7254-4BDA-A64E-9B70C1F362F1}" type="slidenum">
              <a:rPr lang="sv-SE"/>
              <a:pPr>
                <a:defRPr/>
              </a:pPr>
              <a:t>‹#›</a:t>
            </a:fld>
            <a:endParaRPr lang="sv-SE"/>
          </a:p>
        </p:txBody>
      </p:sp>
    </p:spTree>
    <p:extLst>
      <p:ext uri="{BB962C8B-B14F-4D97-AF65-F5344CB8AC3E}">
        <p14:creationId xmlns:p14="http://schemas.microsoft.com/office/powerpoint/2010/main" val="49946956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4091FFE0-FE08-4EED-B872-617DAF7F799A}" type="slidenum">
              <a:rPr lang="sv-SE"/>
              <a:pPr>
                <a:defRPr/>
              </a:pPr>
              <a:t>‹#›</a:t>
            </a:fld>
            <a:endParaRPr lang="sv-SE"/>
          </a:p>
        </p:txBody>
      </p:sp>
    </p:spTree>
    <p:extLst>
      <p:ext uri="{BB962C8B-B14F-4D97-AF65-F5344CB8AC3E}">
        <p14:creationId xmlns:p14="http://schemas.microsoft.com/office/powerpoint/2010/main" val="253333449"/>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ctrTitle"/>
          </p:nvPr>
        </p:nvSpPr>
        <p:spPr>
          <a:xfrm>
            <a:off x="1044000" y="1800000"/>
            <a:ext cx="7200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511E3711-80EF-44F0-AEDE-D2B0FD95F4B2}" type="slidenum">
              <a:rPr lang="sv-SE"/>
              <a:pPr>
                <a:defRPr/>
              </a:pPr>
              <a:t>‹#›</a:t>
            </a:fld>
            <a:endParaRPr lang="sv-SE"/>
          </a:p>
        </p:txBody>
      </p:sp>
    </p:spTree>
    <p:extLst>
      <p:ext uri="{BB962C8B-B14F-4D97-AF65-F5344CB8AC3E}">
        <p14:creationId xmlns:p14="http://schemas.microsoft.com/office/powerpoint/2010/main" val="64074497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28"/>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4462A3C8-D98E-45BB-8C41-13AFD6858A2A}" type="slidenum">
              <a:rPr lang="sv-SE"/>
              <a:pPr>
                <a:defRPr/>
              </a:pPr>
              <a:t>‹#›</a:t>
            </a:fld>
            <a:endParaRPr lang="sv-SE"/>
          </a:p>
        </p:txBody>
      </p:sp>
    </p:spTree>
    <p:extLst>
      <p:ext uri="{BB962C8B-B14F-4D97-AF65-F5344CB8AC3E}">
        <p14:creationId xmlns:p14="http://schemas.microsoft.com/office/powerpoint/2010/main" val="4116413452"/>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0"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6"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8"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DB518270-7731-4726-B34C-06219E50703E}" type="slidenum">
              <a:rPr lang="sv-SE"/>
              <a:pPr>
                <a:defRPr/>
              </a:pPr>
              <a:t>‹#›</a:t>
            </a:fld>
            <a:endParaRPr lang="sv-SE"/>
          </a:p>
        </p:txBody>
      </p:sp>
    </p:spTree>
    <p:extLst>
      <p:ext uri="{BB962C8B-B14F-4D97-AF65-F5344CB8AC3E}">
        <p14:creationId xmlns:p14="http://schemas.microsoft.com/office/powerpoint/2010/main" val="201501851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7" name="Platshållare för innehåll 6"/>
          <p:cNvSpPr>
            <a:spLocks noGrp="1"/>
          </p:cNvSpPr>
          <p:nvPr>
            <p:ph sz="quarter" idx="13"/>
          </p:nvPr>
        </p:nvSpPr>
        <p:spPr>
          <a:xfrm>
            <a:off x="395288"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9C24A9FF-BEA2-4D4E-8A51-F452310999A2}" type="slidenum">
              <a:rPr lang="sv-SE"/>
              <a:pPr>
                <a:defRPr/>
              </a:pPr>
              <a:t>‹#›</a:t>
            </a:fld>
            <a:endParaRPr lang="sv-SE"/>
          </a:p>
        </p:txBody>
      </p:sp>
    </p:spTree>
    <p:extLst>
      <p:ext uri="{BB962C8B-B14F-4D97-AF65-F5344CB8AC3E}">
        <p14:creationId xmlns:p14="http://schemas.microsoft.com/office/powerpoint/2010/main" val="132408437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A6DB69FA-2CC3-430B-B5FA-79AAD720F107}" type="slidenum">
              <a:rPr lang="sv-SE"/>
              <a:pPr>
                <a:defRPr/>
              </a:pPr>
              <a:t>‹#›</a:t>
            </a:fld>
            <a:endParaRPr lang="sv-SE"/>
          </a:p>
        </p:txBody>
      </p:sp>
    </p:spTree>
    <p:extLst>
      <p:ext uri="{BB962C8B-B14F-4D97-AF65-F5344CB8AC3E}">
        <p14:creationId xmlns:p14="http://schemas.microsoft.com/office/powerpoint/2010/main" val="576212255"/>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1"/>
          </p:nvPr>
        </p:nvSpPr>
        <p:spPr/>
        <p:txBody>
          <a:bodyPr/>
          <a:lstStyle>
            <a:lvl1pPr>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12"/>
          </p:nvPr>
        </p:nvSpPr>
        <p:spPr/>
        <p:txBody>
          <a:bodyPr/>
          <a:lstStyle>
            <a:lvl1pPr>
              <a:defRPr/>
            </a:lvl1pPr>
          </a:lstStyle>
          <a:p>
            <a:pPr>
              <a:defRPr/>
            </a:pPr>
            <a:fld id="{0648156D-3EC2-4CA1-93CB-0CD6EA9BB873}" type="slidenum">
              <a:rPr lang="sv-SE"/>
              <a:pPr>
                <a:defRPr/>
              </a:pPr>
              <a:t>‹#›</a:t>
            </a:fld>
            <a:endParaRPr lang="sv-SE"/>
          </a:p>
        </p:txBody>
      </p:sp>
    </p:spTree>
    <p:extLst>
      <p:ext uri="{BB962C8B-B14F-4D97-AF65-F5344CB8AC3E}">
        <p14:creationId xmlns:p14="http://schemas.microsoft.com/office/powerpoint/2010/main" val="106878002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0"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1" y="856800"/>
            <a:ext cx="4212000"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t>2014-03-05</a:t>
            </a:r>
            <a:endParaRPr lang="sv-SE"/>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rgbClr val="8D0017"/>
                </a:solidFill>
              </a:defRPr>
            </a:lvl1pPr>
          </a:lstStyle>
          <a:p>
            <a:pPr>
              <a:defRPr/>
            </a:pPr>
            <a:r>
              <a:rPr lang="sv-SE" smtClean="0"/>
              <a:t>Kalmar kultur och hälsa 2014</a:t>
            </a:r>
            <a:endParaRPr lang="sv-SE"/>
          </a:p>
        </p:txBody>
      </p:sp>
      <p:sp>
        <p:nvSpPr>
          <p:cNvPr id="10" name="Platshållare för bildnummer 5"/>
          <p:cNvSpPr>
            <a:spLocks noGrp="1"/>
          </p:cNvSpPr>
          <p:nvPr>
            <p:ph type="sldNum" sz="quarter" idx="20"/>
          </p:nvPr>
        </p:nvSpPr>
        <p:spPr/>
        <p:txBody>
          <a:bodyPr/>
          <a:lstStyle>
            <a:lvl1pPr>
              <a:defRPr/>
            </a:lvl1pPr>
          </a:lstStyle>
          <a:p>
            <a:pPr>
              <a:defRPr/>
            </a:pPr>
            <a:fld id="{52C434ED-537E-4E3B-A210-48AF468BE7D1}" type="slidenum">
              <a:rPr lang="sv-SE"/>
              <a:pPr>
                <a:defRPr/>
              </a:pPr>
              <a:t>‹#›</a:t>
            </a:fld>
            <a:endParaRPr lang="sv-SE"/>
          </a:p>
        </p:txBody>
      </p:sp>
    </p:spTree>
    <p:extLst>
      <p:ext uri="{BB962C8B-B14F-4D97-AF65-F5344CB8AC3E}">
        <p14:creationId xmlns:p14="http://schemas.microsoft.com/office/powerpoint/2010/main" val="43933285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0"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t>2014-03-05</a:t>
            </a:r>
            <a:endParaRPr lang="sv-SE"/>
          </a:p>
        </p:txBody>
      </p:sp>
      <p:sp>
        <p:nvSpPr>
          <p:cNvPr id="6" name="Platshållare för sidfot 4"/>
          <p:cNvSpPr>
            <a:spLocks noGrp="1"/>
          </p:cNvSpPr>
          <p:nvPr>
            <p:ph type="ftr" sz="quarter" idx="16"/>
          </p:nvPr>
        </p:nvSpPr>
        <p:spPr/>
        <p:txBody>
          <a:bodyPr/>
          <a:lstStyle>
            <a:lvl1pPr>
              <a:defRPr>
                <a:solidFill>
                  <a:srgbClr val="8D0017"/>
                </a:solidFill>
              </a:defRPr>
            </a:lvl1pPr>
          </a:lstStyle>
          <a:p>
            <a:pPr>
              <a:defRPr/>
            </a:pPr>
            <a:r>
              <a:rPr lang="sv-SE" smtClean="0"/>
              <a:t>Kalmar kultur och hälsa 2014</a:t>
            </a:r>
            <a:endParaRPr lang="sv-SE"/>
          </a:p>
        </p:txBody>
      </p:sp>
      <p:sp>
        <p:nvSpPr>
          <p:cNvPr id="7" name="Platshållare för bildnummer 5"/>
          <p:cNvSpPr>
            <a:spLocks noGrp="1"/>
          </p:cNvSpPr>
          <p:nvPr>
            <p:ph type="sldNum" sz="quarter" idx="17"/>
          </p:nvPr>
        </p:nvSpPr>
        <p:spPr/>
        <p:txBody>
          <a:bodyPr/>
          <a:lstStyle>
            <a:lvl1pPr>
              <a:defRPr/>
            </a:lvl1pPr>
          </a:lstStyle>
          <a:p>
            <a:pPr>
              <a:defRPr/>
            </a:pPr>
            <a:fld id="{25802AD4-310F-4389-94E1-28338C1FDAD0}" type="slidenum">
              <a:rPr lang="sv-SE"/>
              <a:pPr>
                <a:defRPr/>
              </a:pPr>
              <a:t>‹#›</a:t>
            </a:fld>
            <a:endParaRPr lang="sv-SE"/>
          </a:p>
        </p:txBody>
      </p:sp>
    </p:spTree>
    <p:extLst>
      <p:ext uri="{BB962C8B-B14F-4D97-AF65-F5344CB8AC3E}">
        <p14:creationId xmlns:p14="http://schemas.microsoft.com/office/powerpoint/2010/main" val="3441434751"/>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ctrTitle"/>
          </p:nvPr>
        </p:nvSpPr>
        <p:spPr>
          <a:xfrm>
            <a:off x="1044000" y="1800000"/>
            <a:ext cx="7200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0" y="3348000"/>
            <a:ext cx="7200000"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t>2014-03-05</a:t>
            </a:r>
            <a:endParaRPr lang="sv-SE"/>
          </a:p>
        </p:txBody>
      </p:sp>
      <p:sp>
        <p:nvSpPr>
          <p:cNvPr id="7" name="Platshållare för sidfot 4"/>
          <p:cNvSpPr>
            <a:spLocks noGrp="1"/>
          </p:cNvSpPr>
          <p:nvPr>
            <p:ph type="ftr" sz="quarter" idx="11"/>
          </p:nvPr>
        </p:nvSpPr>
        <p:spPr/>
        <p:txBody>
          <a:bodyPr/>
          <a:lstStyle>
            <a:lvl1pPr>
              <a:defRPr>
                <a:solidFill>
                  <a:srgbClr val="8D0017"/>
                </a:solidFill>
              </a:defRPr>
            </a:lvl1pPr>
          </a:lstStyle>
          <a:p>
            <a:pPr>
              <a:defRPr/>
            </a:pPr>
            <a:r>
              <a:rPr lang="sv-SE" smtClean="0"/>
              <a:t>Kalmar kultur och hälsa 2014</a:t>
            </a:r>
            <a:endParaRPr lang="sv-SE"/>
          </a:p>
        </p:txBody>
      </p:sp>
      <p:sp>
        <p:nvSpPr>
          <p:cNvPr id="8" name="Platshållare för bildnummer 5"/>
          <p:cNvSpPr>
            <a:spLocks noGrp="1"/>
          </p:cNvSpPr>
          <p:nvPr>
            <p:ph type="sldNum" sz="quarter" idx="12"/>
          </p:nvPr>
        </p:nvSpPr>
        <p:spPr/>
        <p:txBody>
          <a:bodyPr/>
          <a:lstStyle>
            <a:lvl1pPr>
              <a:defRPr/>
            </a:lvl1pPr>
          </a:lstStyle>
          <a:p>
            <a:pPr>
              <a:defRPr/>
            </a:pPr>
            <a:fld id="{C732758C-BC6B-4248-8372-6EFC38AEA592}" type="slidenum">
              <a:rPr lang="sv-SE"/>
              <a:pPr>
                <a:defRPr/>
              </a:pPr>
              <a:t>‹#›</a:t>
            </a:fld>
            <a:endParaRPr lang="sv-SE"/>
          </a:p>
        </p:txBody>
      </p:sp>
    </p:spTree>
    <p:extLst>
      <p:ext uri="{BB962C8B-B14F-4D97-AF65-F5344CB8AC3E}">
        <p14:creationId xmlns:p14="http://schemas.microsoft.com/office/powerpoint/2010/main" val="257811275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0"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28"/>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0" y="2780928"/>
            <a:ext cx="3816350"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t>2014-03-05</a:t>
            </a:r>
            <a:endParaRPr lang="sv-SE"/>
          </a:p>
        </p:txBody>
      </p:sp>
      <p:sp>
        <p:nvSpPr>
          <p:cNvPr id="7" name="Platshållare för sidfot 5"/>
          <p:cNvSpPr>
            <a:spLocks noGrp="1"/>
          </p:cNvSpPr>
          <p:nvPr>
            <p:ph type="ftr" sz="quarter" idx="17"/>
          </p:nvPr>
        </p:nvSpPr>
        <p:spPr/>
        <p:txBody>
          <a:bodyPr/>
          <a:lstStyle>
            <a:lvl1pPr>
              <a:defRPr>
                <a:solidFill>
                  <a:srgbClr val="8D0017"/>
                </a:solidFill>
              </a:defRPr>
            </a:lvl1pPr>
          </a:lstStyle>
          <a:p>
            <a:pPr>
              <a:defRPr/>
            </a:pPr>
            <a:r>
              <a:rPr lang="sv-SE" smtClean="0"/>
              <a:t>Kalmar kultur och hälsa 2014</a:t>
            </a:r>
            <a:endParaRPr lang="sv-SE"/>
          </a:p>
        </p:txBody>
      </p:sp>
      <p:sp>
        <p:nvSpPr>
          <p:cNvPr id="9" name="Platshållare för bildnummer 6"/>
          <p:cNvSpPr>
            <a:spLocks noGrp="1"/>
          </p:cNvSpPr>
          <p:nvPr>
            <p:ph type="sldNum" sz="quarter" idx="18"/>
          </p:nvPr>
        </p:nvSpPr>
        <p:spPr/>
        <p:txBody>
          <a:bodyPr/>
          <a:lstStyle>
            <a:lvl1pPr>
              <a:defRPr/>
            </a:lvl1pPr>
          </a:lstStyle>
          <a:p>
            <a:pPr>
              <a:defRPr/>
            </a:pPr>
            <a:fld id="{878CE4C6-CA0B-443E-8806-0B4432A13DF9}" type="slidenum">
              <a:rPr lang="sv-SE"/>
              <a:pPr>
                <a:defRPr/>
              </a:pPr>
              <a:t>‹#›</a:t>
            </a:fld>
            <a:endParaRPr lang="sv-SE"/>
          </a:p>
        </p:txBody>
      </p:sp>
    </p:spTree>
    <p:extLst>
      <p:ext uri="{BB962C8B-B14F-4D97-AF65-F5344CB8AC3E}">
        <p14:creationId xmlns:p14="http://schemas.microsoft.com/office/powerpoint/2010/main" val="361030796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0"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6"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8"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t>2014-03-05</a:t>
            </a:r>
            <a:endParaRPr lang="sv-SE"/>
          </a:p>
        </p:txBody>
      </p:sp>
      <p:sp>
        <p:nvSpPr>
          <p:cNvPr id="7" name="Platshållare för sidfot 5"/>
          <p:cNvSpPr>
            <a:spLocks noGrp="1"/>
          </p:cNvSpPr>
          <p:nvPr>
            <p:ph type="ftr" sz="quarter" idx="17"/>
          </p:nvPr>
        </p:nvSpPr>
        <p:spPr/>
        <p:txBody>
          <a:bodyPr/>
          <a:lstStyle>
            <a:lvl1pPr>
              <a:defRPr>
                <a:solidFill>
                  <a:srgbClr val="8D0017"/>
                </a:solidFill>
              </a:defRPr>
            </a:lvl1pPr>
          </a:lstStyle>
          <a:p>
            <a:pPr>
              <a:defRPr/>
            </a:pPr>
            <a:r>
              <a:rPr lang="sv-SE" smtClean="0"/>
              <a:t>Kalmar kultur och hälsa 2014</a:t>
            </a:r>
            <a:endParaRPr lang="sv-SE"/>
          </a:p>
        </p:txBody>
      </p:sp>
      <p:sp>
        <p:nvSpPr>
          <p:cNvPr id="9" name="Platshållare för bildnummer 6"/>
          <p:cNvSpPr>
            <a:spLocks noGrp="1"/>
          </p:cNvSpPr>
          <p:nvPr>
            <p:ph type="sldNum" sz="quarter" idx="18"/>
          </p:nvPr>
        </p:nvSpPr>
        <p:spPr/>
        <p:txBody>
          <a:bodyPr/>
          <a:lstStyle>
            <a:lvl1pPr>
              <a:defRPr/>
            </a:lvl1pPr>
          </a:lstStyle>
          <a:p>
            <a:pPr>
              <a:defRPr/>
            </a:pPr>
            <a:fld id="{AA8C4D97-C701-4349-BA9C-ACCA4739A69D}" type="slidenum">
              <a:rPr lang="sv-SE"/>
              <a:pPr>
                <a:defRPr/>
              </a:pPr>
              <a:t>‹#›</a:t>
            </a:fld>
            <a:endParaRPr lang="sv-SE"/>
          </a:p>
        </p:txBody>
      </p:sp>
    </p:spTree>
    <p:extLst>
      <p:ext uri="{BB962C8B-B14F-4D97-AF65-F5344CB8AC3E}">
        <p14:creationId xmlns:p14="http://schemas.microsoft.com/office/powerpoint/2010/main" val="1912456686"/>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7" name="Platshållare för innehåll 6"/>
          <p:cNvSpPr>
            <a:spLocks noGrp="1"/>
          </p:cNvSpPr>
          <p:nvPr>
            <p:ph sz="quarter" idx="13"/>
          </p:nvPr>
        </p:nvSpPr>
        <p:spPr>
          <a:xfrm>
            <a:off x="395288"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t>2014-03-05</a:t>
            </a:r>
            <a:endParaRPr lang="sv-SE"/>
          </a:p>
        </p:txBody>
      </p:sp>
      <p:sp>
        <p:nvSpPr>
          <p:cNvPr id="5" name="Platshållare för sidfot 2"/>
          <p:cNvSpPr>
            <a:spLocks noGrp="1"/>
          </p:cNvSpPr>
          <p:nvPr>
            <p:ph type="ftr" sz="quarter" idx="15"/>
          </p:nvPr>
        </p:nvSpPr>
        <p:spPr/>
        <p:txBody>
          <a:bodyPr/>
          <a:lstStyle>
            <a:lvl1pPr>
              <a:defRPr>
                <a:solidFill>
                  <a:srgbClr val="8D0017"/>
                </a:solidFill>
              </a:defRPr>
            </a:lvl1pPr>
          </a:lstStyle>
          <a:p>
            <a:pPr>
              <a:defRPr/>
            </a:pPr>
            <a:r>
              <a:rPr lang="sv-SE" smtClean="0"/>
              <a:t>Kalmar kultur och hälsa 2014</a:t>
            </a:r>
            <a:endParaRPr lang="sv-SE"/>
          </a:p>
        </p:txBody>
      </p:sp>
      <p:sp>
        <p:nvSpPr>
          <p:cNvPr id="6" name="Platshållare för bildnummer 3"/>
          <p:cNvSpPr>
            <a:spLocks noGrp="1"/>
          </p:cNvSpPr>
          <p:nvPr>
            <p:ph type="sldNum" sz="quarter" idx="16"/>
          </p:nvPr>
        </p:nvSpPr>
        <p:spPr/>
        <p:txBody>
          <a:bodyPr/>
          <a:lstStyle>
            <a:lvl1pPr>
              <a:defRPr/>
            </a:lvl1pPr>
          </a:lstStyle>
          <a:p>
            <a:pPr>
              <a:defRPr/>
            </a:pPr>
            <a:fld id="{24FE1F25-9B92-4D48-87FA-DB67CF782A8A}" type="slidenum">
              <a:rPr lang="sv-SE"/>
              <a:pPr>
                <a:defRPr/>
              </a:pPr>
              <a:t>‹#›</a:t>
            </a:fld>
            <a:endParaRPr lang="sv-SE"/>
          </a:p>
        </p:txBody>
      </p:sp>
    </p:spTree>
    <p:extLst>
      <p:ext uri="{BB962C8B-B14F-4D97-AF65-F5344CB8AC3E}">
        <p14:creationId xmlns:p14="http://schemas.microsoft.com/office/powerpoint/2010/main" val="24895666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1"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0" y="856802"/>
            <a:ext cx="4211999"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7D06426-FFA3-4B23-9071-E2717BD6CB65}" type="slidenum">
              <a:rPr lang="sv-SE"/>
              <a:pPr>
                <a:defRPr/>
              </a:pPr>
              <a:t>‹#›</a:t>
            </a:fld>
            <a:endParaRPr lang="sv-SE"/>
          </a:p>
        </p:txBody>
      </p:sp>
    </p:spTree>
    <p:extLst>
      <p:ext uri="{BB962C8B-B14F-4D97-AF65-F5344CB8AC3E}">
        <p14:creationId xmlns:p14="http://schemas.microsoft.com/office/powerpoint/2010/main" val="234626136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1"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1"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4E5022AC-8815-4E72-BB33-2522985A6383}" type="slidenum">
              <a:rPr lang="sv-SE"/>
              <a:pPr>
                <a:defRPr/>
              </a:pPr>
              <a:t>‹#›</a:t>
            </a:fld>
            <a:endParaRPr lang="sv-SE"/>
          </a:p>
        </p:txBody>
      </p:sp>
    </p:spTree>
    <p:extLst>
      <p:ext uri="{BB962C8B-B14F-4D97-AF65-F5344CB8AC3E}">
        <p14:creationId xmlns:p14="http://schemas.microsoft.com/office/powerpoint/2010/main" val="126518597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ctrTitle"/>
          </p:nvPr>
        </p:nvSpPr>
        <p:spPr>
          <a:xfrm>
            <a:off x="1044001" y="1800000"/>
            <a:ext cx="7199999"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1" y="3348000"/>
            <a:ext cx="7199999"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46BBE9F9-24DB-4A43-95E2-BDF54A949514}" type="slidenum">
              <a:rPr lang="sv-SE"/>
              <a:pPr>
                <a:defRPr/>
              </a:pPr>
              <a:t>‹#›</a:t>
            </a:fld>
            <a:endParaRPr lang="sv-SE"/>
          </a:p>
        </p:txBody>
      </p:sp>
    </p:spTree>
    <p:extLst>
      <p:ext uri="{BB962C8B-B14F-4D97-AF65-F5344CB8AC3E}">
        <p14:creationId xmlns:p14="http://schemas.microsoft.com/office/powerpoint/2010/main" val="372817412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1"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30"/>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3" y="2780928"/>
            <a:ext cx="3816351"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D4085F99-D52D-4817-A018-D467B0D2930B}" type="slidenum">
              <a:rPr lang="sv-SE"/>
              <a:pPr>
                <a:defRPr/>
              </a:pPr>
              <a:t>‹#›</a:t>
            </a:fld>
            <a:endParaRPr lang="sv-SE"/>
          </a:p>
        </p:txBody>
      </p:sp>
    </p:spTree>
    <p:extLst>
      <p:ext uri="{BB962C8B-B14F-4D97-AF65-F5344CB8AC3E}">
        <p14:creationId xmlns:p14="http://schemas.microsoft.com/office/powerpoint/2010/main" val="99001409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1"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9"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9"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F0ADE8-4DCE-434C-9E4E-284848BB837C}" type="slidenum">
              <a:rPr lang="sv-SE"/>
              <a:pPr>
                <a:defRPr/>
              </a:pPr>
              <a:t>‹#›</a:t>
            </a:fld>
            <a:endParaRPr lang="sv-SE"/>
          </a:p>
        </p:txBody>
      </p:sp>
    </p:spTree>
    <p:extLst>
      <p:ext uri="{BB962C8B-B14F-4D97-AF65-F5344CB8AC3E}">
        <p14:creationId xmlns:p14="http://schemas.microsoft.com/office/powerpoint/2010/main" val="250389198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7" name="Platshållare för innehåll 6"/>
          <p:cNvSpPr>
            <a:spLocks noGrp="1"/>
          </p:cNvSpPr>
          <p:nvPr>
            <p:ph sz="quarter" idx="13"/>
          </p:nvPr>
        </p:nvSpPr>
        <p:spPr>
          <a:xfrm>
            <a:off x="395291"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8F9EA8A0-BCF5-404E-83FB-438042EC977B}" type="slidenum">
              <a:rPr lang="sv-SE"/>
              <a:pPr>
                <a:defRPr/>
              </a:pPr>
              <a:t>‹#›</a:t>
            </a:fld>
            <a:endParaRPr lang="sv-SE"/>
          </a:p>
        </p:txBody>
      </p:sp>
    </p:spTree>
    <p:extLst>
      <p:ext uri="{BB962C8B-B14F-4D97-AF65-F5344CB8AC3E}">
        <p14:creationId xmlns:p14="http://schemas.microsoft.com/office/powerpoint/2010/main" val="276233928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1"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0" y="856802"/>
            <a:ext cx="4211999"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7D06426-FFA3-4B23-9071-E2717BD6CB65}" type="slidenum">
              <a:rPr lang="sv-SE"/>
              <a:pPr>
                <a:defRPr/>
              </a:pPr>
              <a:t>‹#›</a:t>
            </a:fld>
            <a:endParaRPr lang="sv-SE"/>
          </a:p>
        </p:txBody>
      </p:sp>
    </p:spTree>
    <p:extLst>
      <p:ext uri="{BB962C8B-B14F-4D97-AF65-F5344CB8AC3E}">
        <p14:creationId xmlns:p14="http://schemas.microsoft.com/office/powerpoint/2010/main" val="2420580939"/>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1"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1"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4E5022AC-8815-4E72-BB33-2522985A6383}" type="slidenum">
              <a:rPr lang="sv-SE"/>
              <a:pPr>
                <a:defRPr/>
              </a:pPr>
              <a:t>‹#›</a:t>
            </a:fld>
            <a:endParaRPr lang="sv-SE"/>
          </a:p>
        </p:txBody>
      </p:sp>
    </p:spTree>
    <p:extLst>
      <p:ext uri="{BB962C8B-B14F-4D97-AF65-F5344CB8AC3E}">
        <p14:creationId xmlns:p14="http://schemas.microsoft.com/office/powerpoint/2010/main" val="227428255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ctrTitle"/>
          </p:nvPr>
        </p:nvSpPr>
        <p:spPr>
          <a:xfrm>
            <a:off x="1044001" y="1800000"/>
            <a:ext cx="7199999"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1" y="3348000"/>
            <a:ext cx="7199999"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46BBE9F9-24DB-4A43-95E2-BDF54A949514}" type="slidenum">
              <a:rPr lang="sv-SE"/>
              <a:pPr>
                <a:defRPr/>
              </a:pPr>
              <a:t>‹#›</a:t>
            </a:fld>
            <a:endParaRPr lang="sv-SE"/>
          </a:p>
        </p:txBody>
      </p:sp>
    </p:spTree>
    <p:extLst>
      <p:ext uri="{BB962C8B-B14F-4D97-AF65-F5344CB8AC3E}">
        <p14:creationId xmlns:p14="http://schemas.microsoft.com/office/powerpoint/2010/main" val="36647066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1"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30"/>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3" y="2780928"/>
            <a:ext cx="3816351"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D4085F99-D52D-4817-A018-D467B0D2930B}" type="slidenum">
              <a:rPr lang="sv-SE"/>
              <a:pPr>
                <a:defRPr/>
              </a:pPr>
              <a:t>‹#›</a:t>
            </a:fld>
            <a:endParaRPr lang="sv-SE"/>
          </a:p>
        </p:txBody>
      </p:sp>
    </p:spTree>
    <p:extLst>
      <p:ext uri="{BB962C8B-B14F-4D97-AF65-F5344CB8AC3E}">
        <p14:creationId xmlns:p14="http://schemas.microsoft.com/office/powerpoint/2010/main" val="161857250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1"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9"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9"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F0ADE8-4DCE-434C-9E4E-284848BB837C}" type="slidenum">
              <a:rPr lang="sv-SE"/>
              <a:pPr>
                <a:defRPr/>
              </a:pPr>
              <a:t>‹#›</a:t>
            </a:fld>
            <a:endParaRPr lang="sv-SE"/>
          </a:p>
        </p:txBody>
      </p:sp>
    </p:spTree>
    <p:extLst>
      <p:ext uri="{BB962C8B-B14F-4D97-AF65-F5344CB8AC3E}">
        <p14:creationId xmlns:p14="http://schemas.microsoft.com/office/powerpoint/2010/main" val="225850684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7" name="Platshållare för innehåll 6"/>
          <p:cNvSpPr>
            <a:spLocks noGrp="1"/>
          </p:cNvSpPr>
          <p:nvPr>
            <p:ph sz="quarter" idx="13"/>
          </p:nvPr>
        </p:nvSpPr>
        <p:spPr>
          <a:xfrm>
            <a:off x="395291"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8F9EA8A0-BCF5-404E-83FB-438042EC977B}" type="slidenum">
              <a:rPr lang="sv-SE"/>
              <a:pPr>
                <a:defRPr/>
              </a:pPr>
              <a:t>‹#›</a:t>
            </a:fld>
            <a:endParaRPr lang="sv-SE"/>
          </a:p>
        </p:txBody>
      </p:sp>
    </p:spTree>
    <p:extLst>
      <p:ext uri="{BB962C8B-B14F-4D97-AF65-F5344CB8AC3E}">
        <p14:creationId xmlns:p14="http://schemas.microsoft.com/office/powerpoint/2010/main" val="1126486002"/>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1"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0" y="856802"/>
            <a:ext cx="4211999"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7D06426-FFA3-4B23-9071-E2717BD6CB65}" type="slidenum">
              <a:rPr lang="sv-SE"/>
              <a:pPr>
                <a:defRPr/>
              </a:pPr>
              <a:t>‹#›</a:t>
            </a:fld>
            <a:endParaRPr lang="sv-SE"/>
          </a:p>
        </p:txBody>
      </p:sp>
    </p:spTree>
    <p:extLst>
      <p:ext uri="{BB962C8B-B14F-4D97-AF65-F5344CB8AC3E}">
        <p14:creationId xmlns:p14="http://schemas.microsoft.com/office/powerpoint/2010/main" val="53406890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1"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1"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4E5022AC-8815-4E72-BB33-2522985A6383}" type="slidenum">
              <a:rPr lang="sv-SE"/>
              <a:pPr>
                <a:defRPr/>
              </a:pPr>
              <a:t>‹#›</a:t>
            </a:fld>
            <a:endParaRPr lang="sv-SE"/>
          </a:p>
        </p:txBody>
      </p:sp>
    </p:spTree>
    <p:extLst>
      <p:ext uri="{BB962C8B-B14F-4D97-AF65-F5344CB8AC3E}">
        <p14:creationId xmlns:p14="http://schemas.microsoft.com/office/powerpoint/2010/main" val="3991710918"/>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ctrTitle"/>
          </p:nvPr>
        </p:nvSpPr>
        <p:spPr>
          <a:xfrm>
            <a:off x="1044001" y="1800000"/>
            <a:ext cx="7199999"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1" y="3348000"/>
            <a:ext cx="7199999"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46BBE9F9-24DB-4A43-95E2-BDF54A949514}" type="slidenum">
              <a:rPr lang="sv-SE"/>
              <a:pPr>
                <a:defRPr/>
              </a:pPr>
              <a:t>‹#›</a:t>
            </a:fld>
            <a:endParaRPr lang="sv-SE"/>
          </a:p>
        </p:txBody>
      </p:sp>
    </p:spTree>
    <p:extLst>
      <p:ext uri="{BB962C8B-B14F-4D97-AF65-F5344CB8AC3E}">
        <p14:creationId xmlns:p14="http://schemas.microsoft.com/office/powerpoint/2010/main" val="2205511480"/>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1"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30"/>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3" y="2780928"/>
            <a:ext cx="3816351"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D4085F99-D52D-4817-A018-D467B0D2930B}" type="slidenum">
              <a:rPr lang="sv-SE"/>
              <a:pPr>
                <a:defRPr/>
              </a:pPr>
              <a:t>‹#›</a:t>
            </a:fld>
            <a:endParaRPr lang="sv-SE"/>
          </a:p>
        </p:txBody>
      </p:sp>
    </p:spTree>
    <p:extLst>
      <p:ext uri="{BB962C8B-B14F-4D97-AF65-F5344CB8AC3E}">
        <p14:creationId xmlns:p14="http://schemas.microsoft.com/office/powerpoint/2010/main" val="2486327767"/>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1"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9"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9"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F0ADE8-4DCE-434C-9E4E-284848BB837C}" type="slidenum">
              <a:rPr lang="sv-SE"/>
              <a:pPr>
                <a:defRPr/>
              </a:pPr>
              <a:t>‹#›</a:t>
            </a:fld>
            <a:endParaRPr lang="sv-SE"/>
          </a:p>
        </p:txBody>
      </p:sp>
    </p:spTree>
    <p:extLst>
      <p:ext uri="{BB962C8B-B14F-4D97-AF65-F5344CB8AC3E}">
        <p14:creationId xmlns:p14="http://schemas.microsoft.com/office/powerpoint/2010/main" val="1996768566"/>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7" name="Platshållare för innehåll 6"/>
          <p:cNvSpPr>
            <a:spLocks noGrp="1"/>
          </p:cNvSpPr>
          <p:nvPr>
            <p:ph sz="quarter" idx="13"/>
          </p:nvPr>
        </p:nvSpPr>
        <p:spPr>
          <a:xfrm>
            <a:off x="395291"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8F9EA8A0-BCF5-404E-83FB-438042EC977B}" type="slidenum">
              <a:rPr lang="sv-SE"/>
              <a:pPr>
                <a:defRPr/>
              </a:pPr>
              <a:t>‹#›</a:t>
            </a:fld>
            <a:endParaRPr lang="sv-SE"/>
          </a:p>
        </p:txBody>
      </p:sp>
    </p:spTree>
    <p:extLst>
      <p:ext uri="{BB962C8B-B14F-4D97-AF65-F5344CB8AC3E}">
        <p14:creationId xmlns:p14="http://schemas.microsoft.com/office/powerpoint/2010/main" val="2366637428"/>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1"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0" y="856802"/>
            <a:ext cx="4211999"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7D06426-FFA3-4B23-9071-E2717BD6CB65}" type="slidenum">
              <a:rPr lang="sv-SE"/>
              <a:pPr>
                <a:defRPr/>
              </a:pPr>
              <a:t>‹#›</a:t>
            </a:fld>
            <a:endParaRPr lang="sv-SE"/>
          </a:p>
        </p:txBody>
      </p:sp>
    </p:spTree>
    <p:extLst>
      <p:ext uri="{BB962C8B-B14F-4D97-AF65-F5344CB8AC3E}">
        <p14:creationId xmlns:p14="http://schemas.microsoft.com/office/powerpoint/2010/main" val="3783736872"/>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1"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1"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4E5022AC-8815-4E72-BB33-2522985A6383}" type="slidenum">
              <a:rPr lang="sv-SE"/>
              <a:pPr>
                <a:defRPr/>
              </a:pPr>
              <a:t>‹#›</a:t>
            </a:fld>
            <a:endParaRPr lang="sv-SE"/>
          </a:p>
        </p:txBody>
      </p:sp>
    </p:spTree>
    <p:extLst>
      <p:ext uri="{BB962C8B-B14F-4D97-AF65-F5344CB8AC3E}">
        <p14:creationId xmlns:p14="http://schemas.microsoft.com/office/powerpoint/2010/main" val="3056679784"/>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ctrTitle"/>
          </p:nvPr>
        </p:nvSpPr>
        <p:spPr>
          <a:xfrm>
            <a:off x="1044001" y="1800000"/>
            <a:ext cx="7199999"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1" y="3348000"/>
            <a:ext cx="7199999"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46BBE9F9-24DB-4A43-95E2-BDF54A949514}" type="slidenum">
              <a:rPr lang="sv-SE"/>
              <a:pPr>
                <a:defRPr/>
              </a:pPr>
              <a:t>‹#›</a:t>
            </a:fld>
            <a:endParaRPr lang="sv-SE"/>
          </a:p>
        </p:txBody>
      </p:sp>
    </p:spTree>
    <p:extLst>
      <p:ext uri="{BB962C8B-B14F-4D97-AF65-F5344CB8AC3E}">
        <p14:creationId xmlns:p14="http://schemas.microsoft.com/office/powerpoint/2010/main" val="1751105954"/>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1"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30"/>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3" y="2780928"/>
            <a:ext cx="3816351"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D4085F99-D52D-4817-A018-D467B0D2930B}" type="slidenum">
              <a:rPr lang="sv-SE"/>
              <a:pPr>
                <a:defRPr/>
              </a:pPr>
              <a:t>‹#›</a:t>
            </a:fld>
            <a:endParaRPr lang="sv-SE"/>
          </a:p>
        </p:txBody>
      </p:sp>
    </p:spTree>
    <p:extLst>
      <p:ext uri="{BB962C8B-B14F-4D97-AF65-F5344CB8AC3E}">
        <p14:creationId xmlns:p14="http://schemas.microsoft.com/office/powerpoint/2010/main" val="1737836417"/>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1"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9"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9"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F0ADE8-4DCE-434C-9E4E-284848BB837C}" type="slidenum">
              <a:rPr lang="sv-SE"/>
              <a:pPr>
                <a:defRPr/>
              </a:pPr>
              <a:t>‹#›</a:t>
            </a:fld>
            <a:endParaRPr lang="sv-SE"/>
          </a:p>
        </p:txBody>
      </p:sp>
    </p:spTree>
    <p:extLst>
      <p:ext uri="{BB962C8B-B14F-4D97-AF65-F5344CB8AC3E}">
        <p14:creationId xmlns:p14="http://schemas.microsoft.com/office/powerpoint/2010/main" val="2930794973"/>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7" name="Platshållare för innehåll 6"/>
          <p:cNvSpPr>
            <a:spLocks noGrp="1"/>
          </p:cNvSpPr>
          <p:nvPr>
            <p:ph sz="quarter" idx="13"/>
          </p:nvPr>
        </p:nvSpPr>
        <p:spPr>
          <a:xfrm>
            <a:off x="395291"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8F9EA8A0-BCF5-404E-83FB-438042EC977B}" type="slidenum">
              <a:rPr lang="sv-SE"/>
              <a:pPr>
                <a:defRPr/>
              </a:pPr>
              <a:t>‹#›</a:t>
            </a:fld>
            <a:endParaRPr lang="sv-SE"/>
          </a:p>
        </p:txBody>
      </p:sp>
    </p:spTree>
    <p:extLst>
      <p:ext uri="{BB962C8B-B14F-4D97-AF65-F5344CB8AC3E}">
        <p14:creationId xmlns:p14="http://schemas.microsoft.com/office/powerpoint/2010/main" val="2413596248"/>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p:cSld name="Förstasida med bild">
    <p:spTree>
      <p:nvGrpSpPr>
        <p:cNvPr id="1" name=""/>
        <p:cNvGrpSpPr/>
        <p:nvPr/>
      </p:nvGrpSpPr>
      <p:grpSpPr>
        <a:xfrm>
          <a:off x="0" y="0"/>
          <a:ext cx="0" cy="0"/>
          <a:chOff x="0" y="0"/>
          <a:chExt cx="0" cy="0"/>
        </a:xfrm>
      </p:grpSpPr>
      <p:sp>
        <p:nvSpPr>
          <p:cNvPr id="5"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6" name="Line 11"/>
          <p:cNvSpPr>
            <a:spLocks noChangeShapeType="1"/>
          </p:cNvSpPr>
          <p:nvPr/>
        </p:nvSpPr>
        <p:spPr bwMode="auto">
          <a:xfrm>
            <a:off x="4572000" y="5949950"/>
            <a:ext cx="4176713"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ctrTitle"/>
          </p:nvPr>
        </p:nvSpPr>
        <p:spPr>
          <a:xfrm>
            <a:off x="4644000" y="1800000"/>
            <a:ext cx="4104000"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4716001" y="3348000"/>
            <a:ext cx="4104000" cy="13104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8" name="Platshållare för bild 7"/>
          <p:cNvSpPr>
            <a:spLocks noGrp="1"/>
          </p:cNvSpPr>
          <p:nvPr>
            <p:ph type="pic" sz="quarter" idx="17"/>
          </p:nvPr>
        </p:nvSpPr>
        <p:spPr>
          <a:xfrm>
            <a:off x="0" y="856802"/>
            <a:ext cx="4211999" cy="6021288"/>
          </a:xfrm>
        </p:spPr>
        <p:txBody>
          <a:bodyPr rtlCol="0">
            <a:noAutofit/>
          </a:bodyPr>
          <a:lstStyle>
            <a:lvl1pPr marL="0" indent="0">
              <a:buNone/>
              <a:defRPr/>
            </a:lvl1pPr>
          </a:lstStyle>
          <a:p>
            <a:pPr lvl="0"/>
            <a:r>
              <a:rPr lang="sv-SE" noProof="0" smtClean="0"/>
              <a:t>Klicka på ikonen för att lägga till en bild</a:t>
            </a:r>
            <a:endParaRPr lang="sv-SE" noProof="0" dirty="0"/>
          </a:p>
        </p:txBody>
      </p:sp>
      <p:sp>
        <p:nvSpPr>
          <p:cNvPr id="7" name="Platshållare för datum 3"/>
          <p:cNvSpPr>
            <a:spLocks noGrp="1"/>
          </p:cNvSpPr>
          <p:nvPr>
            <p:ph type="dt" sz="half" idx="18"/>
          </p:nvPr>
        </p:nvSpPr>
        <p:spPr>
          <a:xfrm>
            <a:off x="8101013" y="5572125"/>
            <a:ext cx="717550" cy="217488"/>
          </a:xfrm>
        </p:spPr>
        <p:txBody>
          <a:bodyPr/>
          <a:lstStyle>
            <a:lvl1pPr algn="r">
              <a:defRPr/>
            </a:lvl1pPr>
          </a:lstStyle>
          <a:p>
            <a:pPr>
              <a:defRPr/>
            </a:pPr>
            <a:r>
              <a:rPr lang="sv-SE" smtClean="0">
                <a:solidFill>
                  <a:srgbClr val="000000"/>
                </a:solidFill>
              </a:rPr>
              <a:t>2014-03-05</a:t>
            </a:r>
            <a:endParaRPr lang="sv-SE">
              <a:solidFill>
                <a:srgbClr val="000000"/>
              </a:solidFill>
            </a:endParaRPr>
          </a:p>
        </p:txBody>
      </p:sp>
      <p:sp>
        <p:nvSpPr>
          <p:cNvPr id="9" name="Platshållare för sidfot 4"/>
          <p:cNvSpPr>
            <a:spLocks noGrp="1"/>
          </p:cNvSpPr>
          <p:nvPr>
            <p:ph type="ftr" sz="quarter" idx="19"/>
          </p:nvPr>
        </p:nvSpPr>
        <p:spPr>
          <a:xfrm>
            <a:off x="4572000" y="5230813"/>
            <a:ext cx="4248150" cy="214312"/>
          </a:xfrm>
        </p:spPr>
        <p:txBody>
          <a:bodyPr/>
          <a:lstStyle>
            <a:lvl1pPr algn="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10" name="Platshållare för bildnummer 5"/>
          <p:cNvSpPr>
            <a:spLocks noGrp="1"/>
          </p:cNvSpPr>
          <p:nvPr>
            <p:ph type="sldNum" sz="quarter" idx="20"/>
          </p:nvPr>
        </p:nvSpPr>
        <p:spPr/>
        <p:txBody>
          <a:bodyPr/>
          <a:lstStyle>
            <a:lvl1pPr>
              <a:defRPr/>
            </a:lvl1pPr>
          </a:lstStyle>
          <a:p>
            <a:pPr>
              <a:defRPr/>
            </a:pPr>
            <a:fld id="{07D06426-FFA3-4B23-9071-E2717BD6CB65}" type="slidenum">
              <a:rPr lang="sv-SE"/>
              <a:pPr>
                <a:defRPr/>
              </a:pPr>
              <a:t>‹#›</a:t>
            </a:fld>
            <a:endParaRPr lang="sv-SE"/>
          </a:p>
        </p:txBody>
      </p:sp>
    </p:spTree>
    <p:extLst>
      <p:ext uri="{BB962C8B-B14F-4D97-AF65-F5344CB8AC3E}">
        <p14:creationId xmlns:p14="http://schemas.microsoft.com/office/powerpoint/2010/main" val="3216616109"/>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1" y="1411200"/>
            <a:ext cx="7272000" cy="648000"/>
          </a:xfrm>
        </p:spPr>
        <p:txBody>
          <a:bodyPr/>
          <a:lstStyle/>
          <a:p>
            <a:r>
              <a:rPr lang="sv-SE" smtClean="0"/>
              <a:t>Klicka här för att ändra format</a:t>
            </a:r>
            <a:endParaRPr lang="sv-SE" dirty="0"/>
          </a:p>
        </p:txBody>
      </p:sp>
      <p:sp>
        <p:nvSpPr>
          <p:cNvPr id="12" name="Platshållare för text 11"/>
          <p:cNvSpPr>
            <a:spLocks noGrp="1"/>
          </p:cNvSpPr>
          <p:nvPr>
            <p:ph type="body" sz="quarter" idx="14"/>
          </p:nvPr>
        </p:nvSpPr>
        <p:spPr>
          <a:xfrm>
            <a:off x="971601" y="2782800"/>
            <a:ext cx="7272338" cy="2662424"/>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3"/>
          <p:cNvSpPr>
            <a:spLocks noGrp="1"/>
          </p:cNvSpPr>
          <p:nvPr>
            <p:ph type="dt" sz="half" idx="15"/>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6" name="Platshållare för sidfot 4"/>
          <p:cNvSpPr>
            <a:spLocks noGrp="1"/>
          </p:cNvSpPr>
          <p:nvPr>
            <p:ph type="ftr" sz="quarter" idx="16"/>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7" name="Platshållare för bildnummer 5"/>
          <p:cNvSpPr>
            <a:spLocks noGrp="1"/>
          </p:cNvSpPr>
          <p:nvPr>
            <p:ph type="sldNum" sz="quarter" idx="17"/>
          </p:nvPr>
        </p:nvSpPr>
        <p:spPr/>
        <p:txBody>
          <a:bodyPr/>
          <a:lstStyle>
            <a:lvl1pPr>
              <a:defRPr/>
            </a:lvl1pPr>
          </a:lstStyle>
          <a:p>
            <a:pPr>
              <a:defRPr/>
            </a:pPr>
            <a:fld id="{4E5022AC-8815-4E72-BB33-2522985A6383}" type="slidenum">
              <a:rPr lang="sv-SE"/>
              <a:pPr>
                <a:defRPr/>
              </a:pPr>
              <a:t>‹#›</a:t>
            </a:fld>
            <a:endParaRPr lang="sv-SE"/>
          </a:p>
        </p:txBody>
      </p:sp>
    </p:spTree>
    <p:extLst>
      <p:ext uri="{BB962C8B-B14F-4D97-AF65-F5344CB8AC3E}">
        <p14:creationId xmlns:p14="http://schemas.microsoft.com/office/powerpoint/2010/main" val="2597587436"/>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p:cSld name="Förstasida utan bild">
    <p:spTree>
      <p:nvGrpSpPr>
        <p:cNvPr id="1" name=""/>
        <p:cNvGrpSpPr/>
        <p:nvPr/>
      </p:nvGrpSpPr>
      <p:grpSpPr>
        <a:xfrm>
          <a:off x="0" y="0"/>
          <a:ext cx="0" cy="0"/>
          <a:chOff x="0" y="0"/>
          <a:chExt cx="0" cy="0"/>
        </a:xfrm>
      </p:grpSpPr>
      <p:sp>
        <p:nvSpPr>
          <p:cNvPr id="4"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ctrTitle"/>
          </p:nvPr>
        </p:nvSpPr>
        <p:spPr>
          <a:xfrm>
            <a:off x="1044001" y="1800000"/>
            <a:ext cx="7199999" cy="1310400"/>
          </a:xfrm>
        </p:spPr>
        <p:txBody>
          <a:bodyPr/>
          <a:lstStyle>
            <a:lvl1pPr>
              <a:defRPr sz="4000"/>
            </a:lvl1pPr>
          </a:lstStyle>
          <a:p>
            <a:r>
              <a:rPr lang="sv-SE" smtClean="0"/>
              <a:t>Klicka här för att ändra format</a:t>
            </a:r>
            <a:endParaRPr lang="sv-SE" dirty="0"/>
          </a:p>
        </p:txBody>
      </p:sp>
      <p:sp>
        <p:nvSpPr>
          <p:cNvPr id="3" name="Underrubrik 2"/>
          <p:cNvSpPr>
            <a:spLocks noGrp="1"/>
          </p:cNvSpPr>
          <p:nvPr>
            <p:ph type="subTitle" idx="1"/>
          </p:nvPr>
        </p:nvSpPr>
        <p:spPr>
          <a:xfrm>
            <a:off x="1044001" y="3348000"/>
            <a:ext cx="7199999" cy="702000"/>
          </a:xfrm>
        </p:spPr>
        <p:txBody>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dirty="0"/>
          </a:p>
        </p:txBody>
      </p:sp>
      <p:sp>
        <p:nvSpPr>
          <p:cNvPr id="6" name="Platshållare för datum 3"/>
          <p:cNvSpPr>
            <a:spLocks noGrp="1"/>
          </p:cNvSpPr>
          <p:nvPr>
            <p:ph type="dt" sz="half" idx="10"/>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4"/>
          <p:cNvSpPr>
            <a:spLocks noGrp="1"/>
          </p:cNvSpPr>
          <p:nvPr>
            <p:ph type="ftr" sz="quarter" idx="11"/>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8" name="Platshållare för bildnummer 5"/>
          <p:cNvSpPr>
            <a:spLocks noGrp="1"/>
          </p:cNvSpPr>
          <p:nvPr>
            <p:ph type="sldNum" sz="quarter" idx="12"/>
          </p:nvPr>
        </p:nvSpPr>
        <p:spPr/>
        <p:txBody>
          <a:bodyPr/>
          <a:lstStyle>
            <a:lvl1pPr>
              <a:defRPr/>
            </a:lvl1pPr>
          </a:lstStyle>
          <a:p>
            <a:pPr>
              <a:defRPr/>
            </a:pPr>
            <a:fld id="{46BBE9F9-24DB-4A43-95E2-BDF54A949514}" type="slidenum">
              <a:rPr lang="sv-SE"/>
              <a:pPr>
                <a:defRPr/>
              </a:pPr>
              <a:t>‹#›</a:t>
            </a:fld>
            <a:endParaRPr lang="sv-SE"/>
          </a:p>
        </p:txBody>
      </p:sp>
    </p:spTree>
    <p:extLst>
      <p:ext uri="{BB962C8B-B14F-4D97-AF65-F5344CB8AC3E}">
        <p14:creationId xmlns:p14="http://schemas.microsoft.com/office/powerpoint/2010/main" val="151065911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p:cSld name="Rubrik, text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1" y="1411200"/>
            <a:ext cx="7272000" cy="648000"/>
          </a:xfrm>
        </p:spPr>
        <p:txBody>
          <a:bodyPr/>
          <a:lstStyle/>
          <a:p>
            <a:r>
              <a:rPr lang="sv-SE" smtClean="0"/>
              <a:t>Klicka här för att ändra format</a:t>
            </a:r>
            <a:endParaRPr lang="sv-SE" dirty="0"/>
          </a:p>
        </p:txBody>
      </p:sp>
      <p:sp>
        <p:nvSpPr>
          <p:cNvPr id="8" name="Platshållare för innehåll 7"/>
          <p:cNvSpPr>
            <a:spLocks noGrp="1"/>
          </p:cNvSpPr>
          <p:nvPr>
            <p:ph sz="quarter" idx="14"/>
          </p:nvPr>
        </p:nvSpPr>
        <p:spPr>
          <a:xfrm>
            <a:off x="5004048" y="2780930"/>
            <a:ext cx="3240088" cy="2663577"/>
          </a:xfrm>
        </p:spPr>
        <p:txBody>
          <a:bodyPr/>
          <a:lstStyle>
            <a:lvl1pPr marL="0" indent="0">
              <a:buNone/>
              <a:defRPr/>
            </a:lvl1pPr>
          </a:lstStyle>
          <a:p>
            <a:pPr lvl="0"/>
            <a:r>
              <a:rPr lang="sv-SE" smtClean="0"/>
              <a:t>Klicka här för att ändra format på bakgrundstexten</a:t>
            </a:r>
          </a:p>
        </p:txBody>
      </p:sp>
      <p:sp>
        <p:nvSpPr>
          <p:cNvPr id="13" name="Platshållare för text 12"/>
          <p:cNvSpPr>
            <a:spLocks noGrp="1"/>
          </p:cNvSpPr>
          <p:nvPr>
            <p:ph type="body" sz="quarter" idx="15"/>
          </p:nvPr>
        </p:nvSpPr>
        <p:spPr>
          <a:xfrm>
            <a:off x="971603" y="2780928"/>
            <a:ext cx="3816351" cy="266447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D4085F99-D52D-4817-A018-D467B0D2930B}" type="slidenum">
              <a:rPr lang="sv-SE"/>
              <a:pPr>
                <a:defRPr/>
              </a:pPr>
              <a:t>‹#›</a:t>
            </a:fld>
            <a:endParaRPr lang="sv-SE"/>
          </a:p>
        </p:txBody>
      </p:sp>
    </p:spTree>
    <p:extLst>
      <p:ext uri="{BB962C8B-B14F-4D97-AF65-F5344CB8AC3E}">
        <p14:creationId xmlns:p14="http://schemas.microsoft.com/office/powerpoint/2010/main" val="22813983"/>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Rubrik och objekt">
    <p:spTree>
      <p:nvGrpSpPr>
        <p:cNvPr id="1" name=""/>
        <p:cNvGrpSpPr/>
        <p:nvPr/>
      </p:nvGrpSpPr>
      <p:grpSpPr>
        <a:xfrm>
          <a:off x="0" y="0"/>
          <a:ext cx="0" cy="0"/>
          <a:chOff x="0" y="0"/>
          <a:chExt cx="0" cy="0"/>
        </a:xfrm>
      </p:grpSpPr>
      <p:sp>
        <p:nvSpPr>
          <p:cNvPr id="5"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2" name="Rubrik 1"/>
          <p:cNvSpPr>
            <a:spLocks noGrp="1"/>
          </p:cNvSpPr>
          <p:nvPr>
            <p:ph type="title"/>
          </p:nvPr>
        </p:nvSpPr>
        <p:spPr>
          <a:xfrm>
            <a:off x="972001" y="1411200"/>
            <a:ext cx="7272000" cy="648000"/>
          </a:xfrm>
        </p:spPr>
        <p:txBody>
          <a:bodyPr/>
          <a:lstStyle>
            <a:lvl1pPr>
              <a:defRPr/>
            </a:lvl1pPr>
          </a:lstStyle>
          <a:p>
            <a:r>
              <a:rPr lang="sv-SE" smtClean="0"/>
              <a:t>Klicka här för att ändra format</a:t>
            </a:r>
            <a:endParaRPr lang="sv-SE" dirty="0"/>
          </a:p>
        </p:txBody>
      </p:sp>
      <p:sp>
        <p:nvSpPr>
          <p:cNvPr id="8" name="Platshållare för innehåll 7"/>
          <p:cNvSpPr>
            <a:spLocks noGrp="1"/>
          </p:cNvSpPr>
          <p:nvPr>
            <p:ph sz="quarter" idx="14"/>
          </p:nvPr>
        </p:nvSpPr>
        <p:spPr>
          <a:xfrm>
            <a:off x="1115619" y="2276872"/>
            <a:ext cx="7127875" cy="2590616"/>
          </a:xfrm>
        </p:spPr>
        <p:txBody>
          <a:bodyPr/>
          <a:lstStyle>
            <a:lvl1pPr marL="0" indent="0">
              <a:buNone/>
              <a:defRPr/>
            </a:lvl1pPr>
          </a:lstStyle>
          <a:p>
            <a:pPr lvl="0"/>
            <a:r>
              <a:rPr lang="sv-SE" smtClean="0"/>
              <a:t>Klicka här för att ändra format på bakgrundstexten</a:t>
            </a:r>
          </a:p>
        </p:txBody>
      </p:sp>
      <p:sp>
        <p:nvSpPr>
          <p:cNvPr id="12" name="Platshållare för text 11"/>
          <p:cNvSpPr>
            <a:spLocks noGrp="1"/>
          </p:cNvSpPr>
          <p:nvPr>
            <p:ph type="body" sz="quarter" idx="15"/>
          </p:nvPr>
        </p:nvSpPr>
        <p:spPr>
          <a:xfrm>
            <a:off x="1043609" y="5085184"/>
            <a:ext cx="7200900" cy="360362"/>
          </a:xfrm>
        </p:spPr>
        <p:txBody>
          <a:bodyPr/>
          <a:lstStyle>
            <a:lvl1pPr marL="0" indent="0">
              <a:buNone/>
              <a:defRPr sz="1800"/>
            </a:lvl1pPr>
          </a:lstStyle>
          <a:p>
            <a:pPr lvl="0"/>
            <a:r>
              <a:rPr lang="sv-SE" smtClean="0"/>
              <a:t>Klicka här för att ändra format på bakgrundstexten</a:t>
            </a:r>
          </a:p>
        </p:txBody>
      </p:sp>
      <p:sp>
        <p:nvSpPr>
          <p:cNvPr id="6" name="Platshållare för datum 4"/>
          <p:cNvSpPr>
            <a:spLocks noGrp="1"/>
          </p:cNvSpPr>
          <p:nvPr>
            <p:ph type="dt" sz="half" idx="16"/>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7" name="Platshållare för sidfot 5"/>
          <p:cNvSpPr>
            <a:spLocks noGrp="1"/>
          </p:cNvSpPr>
          <p:nvPr>
            <p:ph type="ftr" sz="quarter" idx="17"/>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9" name="Platshållare för bildnummer 6"/>
          <p:cNvSpPr>
            <a:spLocks noGrp="1"/>
          </p:cNvSpPr>
          <p:nvPr>
            <p:ph type="sldNum" sz="quarter" idx="18"/>
          </p:nvPr>
        </p:nvSpPr>
        <p:spPr/>
        <p:txBody>
          <a:bodyPr/>
          <a:lstStyle>
            <a:lvl1pPr>
              <a:defRPr/>
            </a:lvl1pPr>
          </a:lstStyle>
          <a:p>
            <a:pPr>
              <a:defRPr/>
            </a:pPr>
            <a:fld id="{B4F0ADE8-4DCE-434C-9E4E-284848BB837C}" type="slidenum">
              <a:rPr lang="sv-SE"/>
              <a:pPr>
                <a:defRPr/>
              </a:pPr>
              <a:t>‹#›</a:t>
            </a:fld>
            <a:endParaRPr lang="sv-SE"/>
          </a:p>
        </p:txBody>
      </p:sp>
    </p:spTree>
    <p:extLst>
      <p:ext uri="{BB962C8B-B14F-4D97-AF65-F5344CB8AC3E}">
        <p14:creationId xmlns:p14="http://schemas.microsoft.com/office/powerpoint/2010/main" val="1844686135"/>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p:cSld name="Valfritt objekt">
    <p:spTree>
      <p:nvGrpSpPr>
        <p:cNvPr id="1" name=""/>
        <p:cNvGrpSpPr/>
        <p:nvPr/>
      </p:nvGrpSpPr>
      <p:grpSpPr>
        <a:xfrm>
          <a:off x="0" y="0"/>
          <a:ext cx="0" cy="0"/>
          <a:chOff x="0" y="0"/>
          <a:chExt cx="0" cy="0"/>
        </a:xfrm>
      </p:grpSpPr>
      <p:sp>
        <p:nvSpPr>
          <p:cNvPr id="3" name="Line 11"/>
          <p:cNvSpPr>
            <a:spLocks noChangeShapeType="1"/>
          </p:cNvSpPr>
          <p:nvPr/>
        </p:nvSpPr>
        <p:spPr bwMode="auto">
          <a:xfrm>
            <a:off x="395288" y="5949950"/>
            <a:ext cx="8353425"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sv-SE" smtClean="0">
              <a:solidFill>
                <a:srgbClr val="000000"/>
              </a:solidFill>
              <a:ea typeface="MS PGothic" pitchFamily="34" charset="-128"/>
            </a:endParaRPr>
          </a:p>
        </p:txBody>
      </p:sp>
      <p:sp>
        <p:nvSpPr>
          <p:cNvPr id="7" name="Platshållare för innehåll 6"/>
          <p:cNvSpPr>
            <a:spLocks noGrp="1"/>
          </p:cNvSpPr>
          <p:nvPr>
            <p:ph sz="quarter" idx="13"/>
          </p:nvPr>
        </p:nvSpPr>
        <p:spPr>
          <a:xfrm>
            <a:off x="395291" y="1080000"/>
            <a:ext cx="8353425" cy="4680000"/>
          </a:xfrm>
        </p:spPr>
        <p:txBody>
          <a:bodyPr/>
          <a:lstStyle>
            <a:lvl1pPr marL="0" indent="0">
              <a:buNone/>
              <a:defRPr/>
            </a:lvl1pPr>
          </a:lstStyle>
          <a:p>
            <a:pPr lvl="0"/>
            <a:r>
              <a:rPr lang="sv-SE" smtClean="0"/>
              <a:t>Klicka här för att ändra format på bakgrundstexten</a:t>
            </a:r>
          </a:p>
        </p:txBody>
      </p:sp>
      <p:sp>
        <p:nvSpPr>
          <p:cNvPr id="4" name="Platshållare för datum 1"/>
          <p:cNvSpPr>
            <a:spLocks noGrp="1"/>
          </p:cNvSpPr>
          <p:nvPr>
            <p:ph type="dt" sz="half" idx="14"/>
          </p:nvPr>
        </p:nvSpPr>
        <p:spPr/>
        <p:txBody>
          <a:bodyPr/>
          <a:lstStyle>
            <a:lvl1pPr>
              <a:defRPr/>
            </a:lvl1pPr>
          </a:lstStyle>
          <a:p>
            <a:pPr>
              <a:defRPr/>
            </a:pPr>
            <a:r>
              <a:rPr lang="sv-SE" smtClean="0">
                <a:solidFill>
                  <a:srgbClr val="000000"/>
                </a:solidFill>
              </a:rPr>
              <a:t>2014-03-05</a:t>
            </a:r>
            <a:endParaRPr lang="sv-SE">
              <a:solidFill>
                <a:srgbClr val="000000"/>
              </a:solidFill>
            </a:endParaRPr>
          </a:p>
        </p:txBody>
      </p:sp>
      <p:sp>
        <p:nvSpPr>
          <p:cNvPr id="5" name="Platshållare för sidfot 2"/>
          <p:cNvSpPr>
            <a:spLocks noGrp="1"/>
          </p:cNvSpPr>
          <p:nvPr>
            <p:ph type="ftr" sz="quarter" idx="15"/>
          </p:nvPr>
        </p:nvSpPr>
        <p:spPr/>
        <p:txBody>
          <a:bodyPr/>
          <a:lstStyle>
            <a:lvl1pPr>
              <a:defRPr>
                <a:solidFill>
                  <a:schemeClr val="accent6"/>
                </a:solidFill>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3"/>
          <p:cNvSpPr>
            <a:spLocks noGrp="1"/>
          </p:cNvSpPr>
          <p:nvPr>
            <p:ph type="sldNum" sz="quarter" idx="16"/>
          </p:nvPr>
        </p:nvSpPr>
        <p:spPr/>
        <p:txBody>
          <a:bodyPr/>
          <a:lstStyle>
            <a:lvl1pPr>
              <a:defRPr/>
            </a:lvl1pPr>
          </a:lstStyle>
          <a:p>
            <a:pPr>
              <a:defRPr/>
            </a:pPr>
            <a:fld id="{8F9EA8A0-BCF5-404E-83FB-438042EC977B}" type="slidenum">
              <a:rPr lang="sv-SE"/>
              <a:pPr>
                <a:defRPr/>
              </a:pPr>
              <a:t>‹#›</a:t>
            </a:fld>
            <a:endParaRPr lang="sv-SE"/>
          </a:p>
        </p:txBody>
      </p:sp>
    </p:spTree>
    <p:extLst>
      <p:ext uri="{BB962C8B-B14F-4D97-AF65-F5344CB8AC3E}">
        <p14:creationId xmlns:p14="http://schemas.microsoft.com/office/powerpoint/2010/main" val="2262662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6.xml"/><Relationship Id="rId7"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2.xml"/><Relationship Id="rId7" Type="http://schemas.openxmlformats.org/officeDocument/2006/relationships/theme" Target="../theme/theme5.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9"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8.xml"/><Relationship Id="rId7" Type="http://schemas.openxmlformats.org/officeDocument/2006/relationships/theme" Target="../theme/theme6.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3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2.png"/><Relationship Id="rId5" Type="http://schemas.openxmlformats.org/officeDocument/2006/relationships/slideLayout" Target="../slideLayouts/slideLayout37.xml"/><Relationship Id="rId10" Type="http://schemas.openxmlformats.org/officeDocument/2006/relationships/image" Target="../media/image8.png"/><Relationship Id="rId4" Type="http://schemas.openxmlformats.org/officeDocument/2006/relationships/slideLayout" Target="../slideLayouts/slideLayout36.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43.xml"/><Relationship Id="rId7" Type="http://schemas.openxmlformats.org/officeDocument/2006/relationships/theme" Target="../theme/theme9.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image" Target="../media/image2.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2.png"/><Relationship Id="rId5" Type="http://schemas.openxmlformats.org/officeDocument/2006/relationships/slideLayout" Target="../slideLayouts/slideLayout51.xml"/><Relationship Id="rId10" Type="http://schemas.openxmlformats.org/officeDocument/2006/relationships/image" Target="../media/image8.png"/><Relationship Id="rId4" Type="http://schemas.openxmlformats.org/officeDocument/2006/relationships/slideLayout" Target="../slideLayouts/slideLayout50.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10" Type="http://schemas.openxmlformats.org/officeDocument/2006/relationships/image" Target="../media/image2.png"/><Relationship Id="rId4" Type="http://schemas.openxmlformats.org/officeDocument/2006/relationships/slideLayout" Target="../slideLayouts/slideLayout58.xml"/><Relationship Id="rId9" Type="http://schemas.openxmlformats.org/officeDocument/2006/relationships/image" Target="../media/image8.png"/></Relationships>
</file>

<file path=ppt/slideMasters/_rels/slideMaster12.xml.rels><?xml version="1.0" encoding="UTF-8" standalone="yes"?>
<Relationships xmlns="http://schemas.openxmlformats.org/package/2006/relationships"><Relationship Id="rId8" Type="http://schemas.openxmlformats.org/officeDocument/2006/relationships/theme" Target="../theme/theme12.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10" Type="http://schemas.openxmlformats.org/officeDocument/2006/relationships/image" Target="../media/image2.png"/><Relationship Id="rId4" Type="http://schemas.openxmlformats.org/officeDocument/2006/relationships/slideLayout" Target="../slideLayouts/slideLayout65.xml"/><Relationship Id="rId9" Type="http://schemas.openxmlformats.org/officeDocument/2006/relationships/image" Target="../media/image8.png"/></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71.xml"/><Relationship Id="rId7" Type="http://schemas.openxmlformats.org/officeDocument/2006/relationships/slideLayout" Target="../slideLayouts/slideLayout7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5" Type="http://schemas.openxmlformats.org/officeDocument/2006/relationships/slideLayout" Target="../slideLayouts/slideLayout73.xml"/><Relationship Id="rId10" Type="http://schemas.openxmlformats.org/officeDocument/2006/relationships/image" Target="../media/image2.png"/><Relationship Id="rId4" Type="http://schemas.openxmlformats.org/officeDocument/2006/relationships/slideLayout" Target="../slideLayouts/slideLayout72.xml"/><Relationship Id="rId9" Type="http://schemas.openxmlformats.org/officeDocument/2006/relationships/image" Target="../media/image8.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image" Target="../media/image2.png"/><Relationship Id="rId5" Type="http://schemas.openxmlformats.org/officeDocument/2006/relationships/slideLayout" Target="../slideLayouts/slideLayout80.xml"/><Relationship Id="rId10" Type="http://schemas.openxmlformats.org/officeDocument/2006/relationships/image" Target="../media/image8.png"/><Relationship Id="rId4" Type="http://schemas.openxmlformats.org/officeDocument/2006/relationships/slideLayout" Target="../slideLayouts/slideLayout79.xml"/><Relationship Id="rId9"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image" Target="../media/image2.png"/><Relationship Id="rId5" Type="http://schemas.openxmlformats.org/officeDocument/2006/relationships/slideLayout" Target="../slideLayouts/slideLayout88.xml"/><Relationship Id="rId10" Type="http://schemas.openxmlformats.org/officeDocument/2006/relationships/image" Target="../media/image8.png"/><Relationship Id="rId4" Type="http://schemas.openxmlformats.org/officeDocument/2006/relationships/slideLayout" Target="../slideLayouts/slideLayout87.xml"/><Relationship Id="rId9"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9.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6.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10.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9.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7.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10.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2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image" Target="../media/image2.png"/><Relationship Id="rId5" Type="http://schemas.openxmlformats.org/officeDocument/2006/relationships/slideLayout" Target="../slideLayouts/slideLayout118.xml"/><Relationship Id="rId10" Type="http://schemas.openxmlformats.org/officeDocument/2006/relationships/image" Target="../media/image8.png"/><Relationship Id="rId4" Type="http://schemas.openxmlformats.org/officeDocument/2006/relationships/slideLayout" Target="../slideLayouts/slideLayout117.xml"/><Relationship Id="rId9"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image" Target="../media/image2.png"/><Relationship Id="rId5" Type="http://schemas.openxmlformats.org/officeDocument/2006/relationships/slideLayout" Target="../slideLayouts/slideLayout126.xml"/><Relationship Id="rId10" Type="http://schemas.openxmlformats.org/officeDocument/2006/relationships/image" Target="../media/image8.png"/><Relationship Id="rId4" Type="http://schemas.openxmlformats.org/officeDocument/2006/relationships/slideLayout" Target="../slideLayouts/slideLayout125.xml"/><Relationship Id="rId9"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137.xml"/><Relationship Id="rId3" Type="http://schemas.openxmlformats.org/officeDocument/2006/relationships/slideLayout" Target="../slideLayouts/slideLayout132.xml"/><Relationship Id="rId7" Type="http://schemas.openxmlformats.org/officeDocument/2006/relationships/slideLayout" Target="../slideLayouts/slideLayout136.xml"/><Relationship Id="rId2" Type="http://schemas.openxmlformats.org/officeDocument/2006/relationships/slideLayout" Target="../slideLayouts/slideLayout131.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image" Target="../media/image2.png"/><Relationship Id="rId5" Type="http://schemas.openxmlformats.org/officeDocument/2006/relationships/slideLayout" Target="../slideLayouts/slideLayout134.xml"/><Relationship Id="rId10" Type="http://schemas.openxmlformats.org/officeDocument/2006/relationships/image" Target="../media/image8.png"/><Relationship Id="rId4" Type="http://schemas.openxmlformats.org/officeDocument/2006/relationships/slideLayout" Target="../slideLayouts/slideLayout133.xml"/><Relationship Id="rId9"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145.xml"/><Relationship Id="rId3" Type="http://schemas.openxmlformats.org/officeDocument/2006/relationships/slideLayout" Target="../slideLayouts/slideLayout140.xml"/><Relationship Id="rId7" Type="http://schemas.openxmlformats.org/officeDocument/2006/relationships/slideLayout" Target="../slideLayouts/slideLayout144.xml"/><Relationship Id="rId2" Type="http://schemas.openxmlformats.org/officeDocument/2006/relationships/slideLayout" Target="../slideLayouts/slideLayout139.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image" Target="../media/image2.png"/><Relationship Id="rId5" Type="http://schemas.openxmlformats.org/officeDocument/2006/relationships/slideLayout" Target="../slideLayouts/slideLayout142.xml"/><Relationship Id="rId10" Type="http://schemas.openxmlformats.org/officeDocument/2006/relationships/image" Target="../media/image8.png"/><Relationship Id="rId4" Type="http://schemas.openxmlformats.org/officeDocument/2006/relationships/slideLayout" Target="../slideLayouts/slideLayout141.xml"/><Relationship Id="rId9" Type="http://schemas.openxmlformats.org/officeDocument/2006/relationships/theme" Target="../theme/theme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153.xml"/><Relationship Id="rId3" Type="http://schemas.openxmlformats.org/officeDocument/2006/relationships/slideLayout" Target="../slideLayouts/slideLayout148.xml"/><Relationship Id="rId7" Type="http://schemas.openxmlformats.org/officeDocument/2006/relationships/slideLayout" Target="../slideLayouts/slideLayout152.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image" Target="../media/image2.png"/><Relationship Id="rId5" Type="http://schemas.openxmlformats.org/officeDocument/2006/relationships/slideLayout" Target="../slideLayouts/slideLayout150.xml"/><Relationship Id="rId10" Type="http://schemas.openxmlformats.org/officeDocument/2006/relationships/image" Target="../media/image8.png"/><Relationship Id="rId4" Type="http://schemas.openxmlformats.org/officeDocument/2006/relationships/slideLayout" Target="../slideLayouts/slideLayout149.xml"/><Relationship Id="rId9"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161.xml"/><Relationship Id="rId3" Type="http://schemas.openxmlformats.org/officeDocument/2006/relationships/slideLayout" Target="../slideLayouts/slideLayout156.xml"/><Relationship Id="rId7" Type="http://schemas.openxmlformats.org/officeDocument/2006/relationships/slideLayout" Target="../slideLayouts/slideLayout160.xml"/><Relationship Id="rId2" Type="http://schemas.openxmlformats.org/officeDocument/2006/relationships/slideLayout" Target="../slideLayouts/slideLayout155.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image" Target="../media/image2.png"/><Relationship Id="rId5" Type="http://schemas.openxmlformats.org/officeDocument/2006/relationships/slideLayout" Target="../slideLayouts/slideLayout158.xml"/><Relationship Id="rId10" Type="http://schemas.openxmlformats.org/officeDocument/2006/relationships/image" Target="../media/image8.png"/><Relationship Id="rId4" Type="http://schemas.openxmlformats.org/officeDocument/2006/relationships/slideLayout" Target="../slideLayouts/slideLayout157.xml"/><Relationship Id="rId9"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64.xml"/><Relationship Id="rId7" Type="http://schemas.openxmlformats.org/officeDocument/2006/relationships/theme" Target="../theme/theme24.xml"/><Relationship Id="rId2" Type="http://schemas.openxmlformats.org/officeDocument/2006/relationships/slideLayout" Target="../slideLayouts/slideLayout163.xml"/><Relationship Id="rId1" Type="http://schemas.openxmlformats.org/officeDocument/2006/relationships/slideLayout" Target="../slideLayouts/slideLayout162.xml"/><Relationship Id="rId6" Type="http://schemas.openxmlformats.org/officeDocument/2006/relationships/slideLayout" Target="../slideLayouts/slideLayout167.xml"/><Relationship Id="rId5" Type="http://schemas.openxmlformats.org/officeDocument/2006/relationships/slideLayout" Target="../slideLayouts/slideLayout166.xml"/><Relationship Id="rId4" Type="http://schemas.openxmlformats.org/officeDocument/2006/relationships/slideLayout" Target="../slideLayouts/slideLayout165.xml"/><Relationship Id="rId9" Type="http://schemas.openxmlformats.org/officeDocument/2006/relationships/image" Target="../media/image2.png"/></Relationships>
</file>

<file path=ppt/slideMasters/_rels/slideMaster2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theme" Target="../theme/theme25.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5" Type="http://schemas.openxmlformats.org/officeDocument/2006/relationships/slideLayout" Target="../slideLayouts/slideLayout172.xml"/><Relationship Id="rId4" Type="http://schemas.openxmlformats.org/officeDocument/2006/relationships/slideLayout" Target="../slideLayouts/slideLayout171.xml"/><Relationship Id="rId9" Type="http://schemas.openxmlformats.org/officeDocument/2006/relationships/image" Target="../media/image2.png"/></Relationships>
</file>

<file path=ppt/slideMasters/_rels/slideMaster2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76.xml"/><Relationship Id="rId7" Type="http://schemas.openxmlformats.org/officeDocument/2006/relationships/theme" Target="../theme/theme26.xml"/><Relationship Id="rId2" Type="http://schemas.openxmlformats.org/officeDocument/2006/relationships/slideLayout" Target="../slideLayouts/slideLayout175.xml"/><Relationship Id="rId1" Type="http://schemas.openxmlformats.org/officeDocument/2006/relationships/slideLayout" Target="../slideLayouts/slideLayout174.xml"/><Relationship Id="rId6" Type="http://schemas.openxmlformats.org/officeDocument/2006/relationships/slideLayout" Target="../slideLayouts/slideLayout179.xml"/><Relationship Id="rId5" Type="http://schemas.openxmlformats.org/officeDocument/2006/relationships/slideLayout" Target="../slideLayouts/slideLayout178.xml"/><Relationship Id="rId4" Type="http://schemas.openxmlformats.org/officeDocument/2006/relationships/slideLayout" Target="../slideLayouts/slideLayout177.xml"/><Relationship Id="rId9" Type="http://schemas.openxmlformats.org/officeDocument/2006/relationships/image" Target="../media/image2.png"/></Relationships>
</file>

<file path=ppt/slideMasters/_rels/slideMaster2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theme" Target="../theme/theme27.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5" Type="http://schemas.openxmlformats.org/officeDocument/2006/relationships/slideLayout" Target="../slideLayouts/slideLayout184.xml"/><Relationship Id="rId4" Type="http://schemas.openxmlformats.org/officeDocument/2006/relationships/slideLayout" Target="../slideLayouts/slideLayout183.xml"/><Relationship Id="rId9" Type="http://schemas.openxmlformats.org/officeDocument/2006/relationships/image" Target="../media/image2.png"/></Relationships>
</file>

<file path=ppt/slideMasters/_rels/slideMaster2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88.xml"/><Relationship Id="rId7" Type="http://schemas.openxmlformats.org/officeDocument/2006/relationships/theme" Target="../theme/theme28.xml"/><Relationship Id="rId2" Type="http://schemas.openxmlformats.org/officeDocument/2006/relationships/slideLayout" Target="../slideLayouts/slideLayout187.xml"/><Relationship Id="rId1" Type="http://schemas.openxmlformats.org/officeDocument/2006/relationships/slideLayout" Target="../slideLayouts/slideLayout186.xml"/><Relationship Id="rId6" Type="http://schemas.openxmlformats.org/officeDocument/2006/relationships/slideLayout" Target="../slideLayouts/slideLayout191.xml"/><Relationship Id="rId5" Type="http://schemas.openxmlformats.org/officeDocument/2006/relationships/slideLayout" Target="../slideLayouts/slideLayout190.xml"/><Relationship Id="rId4" Type="http://schemas.openxmlformats.org/officeDocument/2006/relationships/slideLayout" Target="../slideLayouts/slideLayout189.xml"/><Relationship Id="rId9" Type="http://schemas.openxmlformats.org/officeDocument/2006/relationships/image" Target="../media/image2.png"/></Relationships>
</file>

<file path=ppt/slideMasters/_rels/slideMaster2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94.xml"/><Relationship Id="rId7" Type="http://schemas.openxmlformats.org/officeDocument/2006/relationships/theme" Target="../theme/theme29.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5" Type="http://schemas.openxmlformats.org/officeDocument/2006/relationships/slideLayout" Target="../slideLayouts/slideLayout196.xml"/><Relationship Id="rId4" Type="http://schemas.openxmlformats.org/officeDocument/2006/relationships/slideLayout" Target="../slideLayouts/slideLayout195.xml"/><Relationship Id="rId9" Type="http://schemas.openxmlformats.org/officeDocument/2006/relationships/image" Target="../media/image2.png"/></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205.xml"/><Relationship Id="rId3" Type="http://schemas.openxmlformats.org/officeDocument/2006/relationships/slideLayout" Target="../slideLayouts/slideLayout200.xml"/><Relationship Id="rId7" Type="http://schemas.openxmlformats.org/officeDocument/2006/relationships/slideLayout" Target="../slideLayouts/slideLayout204.xml"/><Relationship Id="rId2" Type="http://schemas.openxmlformats.org/officeDocument/2006/relationships/slideLayout" Target="../slideLayouts/slideLayout199.xml"/><Relationship Id="rId1" Type="http://schemas.openxmlformats.org/officeDocument/2006/relationships/slideLayout" Target="../slideLayouts/slideLayout198.xml"/><Relationship Id="rId6" Type="http://schemas.openxmlformats.org/officeDocument/2006/relationships/slideLayout" Target="../slideLayouts/slideLayout203.xml"/><Relationship Id="rId11" Type="http://schemas.openxmlformats.org/officeDocument/2006/relationships/image" Target="../media/image2.png"/><Relationship Id="rId5" Type="http://schemas.openxmlformats.org/officeDocument/2006/relationships/slideLayout" Target="../slideLayouts/slideLayout202.xml"/><Relationship Id="rId10" Type="http://schemas.openxmlformats.org/officeDocument/2006/relationships/image" Target="../media/image8.png"/><Relationship Id="rId4" Type="http://schemas.openxmlformats.org/officeDocument/2006/relationships/slideLayout" Target="../slideLayouts/slideLayout201.xml"/><Relationship Id="rId9" Type="http://schemas.openxmlformats.org/officeDocument/2006/relationships/theme" Target="../theme/theme30.xml"/></Relationships>
</file>

<file path=ppt/slideMasters/_rels/slideMaster3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08.xml"/><Relationship Id="rId7" Type="http://schemas.openxmlformats.org/officeDocument/2006/relationships/theme" Target="../theme/theme31.xml"/><Relationship Id="rId2" Type="http://schemas.openxmlformats.org/officeDocument/2006/relationships/slideLayout" Target="../slideLayouts/slideLayout207.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5" Type="http://schemas.openxmlformats.org/officeDocument/2006/relationships/slideLayout" Target="../slideLayouts/slideLayout210.xml"/><Relationship Id="rId4" Type="http://schemas.openxmlformats.org/officeDocument/2006/relationships/slideLayout" Target="../slideLayouts/slideLayout209.xml"/><Relationship Id="rId9" Type="http://schemas.openxmlformats.org/officeDocument/2006/relationships/image" Target="../media/image2.png"/></Relationships>
</file>

<file path=ppt/slideMasters/_rels/slideMaster3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14.xml"/><Relationship Id="rId7" Type="http://schemas.openxmlformats.org/officeDocument/2006/relationships/theme" Target="../theme/theme32.xml"/><Relationship Id="rId2" Type="http://schemas.openxmlformats.org/officeDocument/2006/relationships/slideLayout" Target="../slideLayouts/slideLayout213.xml"/><Relationship Id="rId1" Type="http://schemas.openxmlformats.org/officeDocument/2006/relationships/slideLayout" Target="../slideLayouts/slideLayout212.xml"/><Relationship Id="rId6" Type="http://schemas.openxmlformats.org/officeDocument/2006/relationships/slideLayout" Target="../slideLayouts/slideLayout217.xml"/><Relationship Id="rId5" Type="http://schemas.openxmlformats.org/officeDocument/2006/relationships/slideLayout" Target="../slideLayouts/slideLayout216.xml"/><Relationship Id="rId4" Type="http://schemas.openxmlformats.org/officeDocument/2006/relationships/slideLayout" Target="../slideLayouts/slideLayout215.xml"/><Relationship Id="rId9" Type="http://schemas.openxmlformats.org/officeDocument/2006/relationships/image" Target="../media/image2.png"/></Relationships>
</file>

<file path=ppt/slideMasters/_rels/slideMaster3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20.xml"/><Relationship Id="rId7" Type="http://schemas.openxmlformats.org/officeDocument/2006/relationships/theme" Target="../theme/theme33.xml"/><Relationship Id="rId2" Type="http://schemas.openxmlformats.org/officeDocument/2006/relationships/slideLayout" Target="../slideLayouts/slideLayout219.xml"/><Relationship Id="rId1" Type="http://schemas.openxmlformats.org/officeDocument/2006/relationships/slideLayout" Target="../slideLayouts/slideLayout218.xml"/><Relationship Id="rId6" Type="http://schemas.openxmlformats.org/officeDocument/2006/relationships/slideLayout" Target="../slideLayouts/slideLayout223.xml"/><Relationship Id="rId5" Type="http://schemas.openxmlformats.org/officeDocument/2006/relationships/slideLayout" Target="../slideLayouts/slideLayout222.xml"/><Relationship Id="rId4" Type="http://schemas.openxmlformats.org/officeDocument/2006/relationships/slideLayout" Target="../slideLayouts/slideLayout221.xml"/><Relationship Id="rId9" Type="http://schemas.openxmlformats.org/officeDocument/2006/relationships/image" Target="../media/image2.png"/></Relationships>
</file>

<file path=ppt/slideMasters/_rels/slideMaster3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26.xml"/><Relationship Id="rId7" Type="http://schemas.openxmlformats.org/officeDocument/2006/relationships/theme" Target="../theme/theme34.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5" Type="http://schemas.openxmlformats.org/officeDocument/2006/relationships/slideLayout" Target="../slideLayouts/slideLayout228.xml"/><Relationship Id="rId4" Type="http://schemas.openxmlformats.org/officeDocument/2006/relationships/slideLayout" Target="../slideLayouts/slideLayout227.xml"/><Relationship Id="rId9" Type="http://schemas.openxmlformats.org/officeDocument/2006/relationships/image" Target="../media/image2.png"/></Relationships>
</file>

<file path=ppt/slideMasters/_rels/slideMaster3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32.xml"/><Relationship Id="rId7" Type="http://schemas.openxmlformats.org/officeDocument/2006/relationships/theme" Target="../theme/theme35.xml"/><Relationship Id="rId2" Type="http://schemas.openxmlformats.org/officeDocument/2006/relationships/slideLayout" Target="../slideLayouts/slideLayout231.xml"/><Relationship Id="rId1" Type="http://schemas.openxmlformats.org/officeDocument/2006/relationships/slideLayout" Target="../slideLayouts/slideLayout230.xml"/><Relationship Id="rId6" Type="http://schemas.openxmlformats.org/officeDocument/2006/relationships/slideLayout" Target="../slideLayouts/slideLayout235.xml"/><Relationship Id="rId5" Type="http://schemas.openxmlformats.org/officeDocument/2006/relationships/slideLayout" Target="../slideLayouts/slideLayout234.xml"/><Relationship Id="rId4" Type="http://schemas.openxmlformats.org/officeDocument/2006/relationships/slideLayout" Target="../slideLayouts/slideLayout233.xml"/><Relationship Id="rId9" Type="http://schemas.openxmlformats.org/officeDocument/2006/relationships/image" Target="../media/image2.png"/></Relationships>
</file>

<file path=ppt/slideMasters/_rels/slideMaster3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38.xml"/><Relationship Id="rId7" Type="http://schemas.openxmlformats.org/officeDocument/2006/relationships/theme" Target="../theme/theme36.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5" Type="http://schemas.openxmlformats.org/officeDocument/2006/relationships/slideLayout" Target="../slideLayouts/slideLayout240.xml"/><Relationship Id="rId4" Type="http://schemas.openxmlformats.org/officeDocument/2006/relationships/slideLayout" Target="../slideLayouts/slideLayout239.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528" y="6480000"/>
            <a:ext cx="718071" cy="216024"/>
          </a:xfrm>
          <a:prstGeom prst="rect">
            <a:avLst/>
          </a:prstGeom>
        </p:spPr>
        <p:txBody>
          <a:bodyPr vert="horz" lIns="91440" tIns="45720" rIns="91440" bIns="45720" rtlCol="0" anchor="t" anchorCtr="0"/>
          <a:lstStyle>
            <a:lvl1pPr algn="l">
              <a:defRPr sz="800">
                <a:solidFill>
                  <a:schemeClr val="tx1"/>
                </a:solidFill>
              </a:defRPr>
            </a:lvl1pPr>
          </a:lstStyle>
          <a:p>
            <a:r>
              <a:rPr lang="sv-SE" smtClean="0"/>
              <a:t>2014-03-05</a:t>
            </a:r>
            <a:endParaRPr lang="sv-SE" dirty="0"/>
          </a:p>
        </p:txBody>
      </p:sp>
      <p:sp>
        <p:nvSpPr>
          <p:cNvPr id="2" name="Platshållare för rubrik 1"/>
          <p:cNvSpPr>
            <a:spLocks noGrp="1"/>
          </p:cNvSpPr>
          <p:nvPr>
            <p:ph type="title"/>
          </p:nvPr>
        </p:nvSpPr>
        <p:spPr>
          <a:xfrm>
            <a:off x="972000" y="1411200"/>
            <a:ext cx="7272000" cy="648000"/>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972000" y="2782800"/>
            <a:ext cx="7272000" cy="2662424"/>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5" name="Platshållare för sidfot 4"/>
          <p:cNvSpPr>
            <a:spLocks noGrp="1"/>
          </p:cNvSpPr>
          <p:nvPr>
            <p:ph type="ftr" sz="quarter" idx="3"/>
          </p:nvPr>
        </p:nvSpPr>
        <p:spPr>
          <a:xfrm>
            <a:off x="324000" y="6184800"/>
            <a:ext cx="5184000" cy="205681"/>
          </a:xfrm>
          <a:prstGeom prst="rect">
            <a:avLst/>
          </a:prstGeom>
        </p:spPr>
        <p:txBody>
          <a:bodyPr vert="horz" lIns="91440" tIns="45720" rIns="91440" bIns="45720" rtlCol="0" anchor="t" anchorCtr="0"/>
          <a:lstStyle>
            <a:lvl1pPr algn="l">
              <a:defRPr sz="1000" b="1">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4"/>
          </p:nvPr>
        </p:nvSpPr>
        <p:spPr>
          <a:xfrm>
            <a:off x="1043608" y="6496484"/>
            <a:ext cx="718071" cy="183282"/>
          </a:xfrm>
          <a:prstGeom prst="rect">
            <a:avLst/>
          </a:prstGeom>
        </p:spPr>
        <p:txBody>
          <a:bodyPr vert="horz" lIns="91440" tIns="45720" rIns="91440" bIns="45720" rtlCol="0" anchor="ctr"/>
          <a:lstStyle>
            <a:lvl1pPr algn="l">
              <a:defRPr sz="800">
                <a:solidFill>
                  <a:schemeClr val="tx1">
                    <a:tint val="75000"/>
                  </a:schemeClr>
                </a:solidFill>
              </a:defRPr>
            </a:lvl1pPr>
          </a:lstStyle>
          <a:p>
            <a:fld id="{6F44378D-1D2D-4DB9-B9D8-A6B719AA0047}" type="slidenum">
              <a:rPr lang="sv-SE" smtClean="0"/>
              <a:pPr/>
              <a:t>‹#›</a:t>
            </a:fld>
            <a:endParaRPr lang="sv-SE" dirty="0"/>
          </a:p>
        </p:txBody>
      </p:sp>
      <p:pic>
        <p:nvPicPr>
          <p:cNvPr id="10" name="Picture 13"/>
          <p:cNvPicPr>
            <a:picLocks noChangeAspect="1" noChangeArrowheads="1"/>
          </p:cNvPicPr>
          <p:nvPr userDrawn="1"/>
        </p:nvPicPr>
        <p:blipFill>
          <a:blip r:embed="rId8">
            <a:extLst>
              <a:ext uri="{28A0092B-C50C-407E-A947-70E740481C1C}">
                <a14:useLocalDpi xmlns:a14="http://schemas.microsoft.com/office/drawing/2010/main" val="0"/>
              </a:ext>
            </a:extLst>
          </a:blip>
          <a:stretch>
            <a:fillRect/>
          </a:stretch>
        </p:blipFill>
        <p:spPr bwMode="auto">
          <a:xfrm>
            <a:off x="-21920" y="0"/>
            <a:ext cx="9182161" cy="8580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3" descr="landstinget_logo_rgb"/>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9103615"/>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1" r:id="rId3"/>
    <p:sldLayoutId id="2147483674" r:id="rId4"/>
    <p:sldLayoutId id="2147483675" r:id="rId5"/>
    <p:sldLayoutId id="2147483676" r:id="rId6"/>
  </p:sldLayoutIdLst>
  <p:timing>
    <p:tnLst>
      <p:par>
        <p:cTn id="1" dur="indefinite" restart="never" nodeType="tmRoot"/>
      </p:par>
    </p:tnLst>
  </p:timing>
  <p:hf sldNum="0" hdr="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528" y="6480000"/>
            <a:ext cx="718071" cy="216024"/>
          </a:xfrm>
          <a:prstGeom prst="rect">
            <a:avLst/>
          </a:prstGeom>
        </p:spPr>
        <p:txBody>
          <a:bodyPr vert="horz" lIns="91440" tIns="45720" rIns="91440" bIns="45720" rtlCol="0" anchor="t" anchorCtr="0"/>
          <a:lstStyle>
            <a:lvl1pPr algn="l">
              <a:defRPr sz="800">
                <a:solidFill>
                  <a:schemeClr val="tx1"/>
                </a:solidFill>
              </a:defRPr>
            </a:lvl1pPr>
          </a:lstStyle>
          <a:p>
            <a:r>
              <a:rPr lang="sv-SE" smtClean="0"/>
              <a:t>2014-03-05</a:t>
            </a:r>
            <a:endParaRPr lang="sv-SE" dirty="0"/>
          </a:p>
        </p:txBody>
      </p:sp>
      <p:sp>
        <p:nvSpPr>
          <p:cNvPr id="2" name="Platshållare för rubrik 1"/>
          <p:cNvSpPr>
            <a:spLocks noGrp="1"/>
          </p:cNvSpPr>
          <p:nvPr>
            <p:ph type="title"/>
          </p:nvPr>
        </p:nvSpPr>
        <p:spPr>
          <a:xfrm>
            <a:off x="972000" y="1411200"/>
            <a:ext cx="7272000" cy="648000"/>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972000" y="2782800"/>
            <a:ext cx="7272000" cy="2662424"/>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5" name="Platshållare för sidfot 4"/>
          <p:cNvSpPr>
            <a:spLocks noGrp="1"/>
          </p:cNvSpPr>
          <p:nvPr>
            <p:ph type="ftr" sz="quarter" idx="3"/>
          </p:nvPr>
        </p:nvSpPr>
        <p:spPr>
          <a:xfrm>
            <a:off x="324000" y="6184800"/>
            <a:ext cx="5184000" cy="205681"/>
          </a:xfrm>
          <a:prstGeom prst="rect">
            <a:avLst/>
          </a:prstGeom>
        </p:spPr>
        <p:txBody>
          <a:bodyPr vert="horz" lIns="91440" tIns="45720" rIns="91440" bIns="45720" rtlCol="0" anchor="t" anchorCtr="0"/>
          <a:lstStyle>
            <a:lvl1pPr algn="l">
              <a:defRPr sz="1000" b="1">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4"/>
          </p:nvPr>
        </p:nvSpPr>
        <p:spPr>
          <a:xfrm>
            <a:off x="1043608" y="6491436"/>
            <a:ext cx="718071" cy="183282"/>
          </a:xfrm>
          <a:prstGeom prst="rect">
            <a:avLst/>
          </a:prstGeom>
        </p:spPr>
        <p:txBody>
          <a:bodyPr vert="horz" lIns="91440" tIns="45720" rIns="91440" bIns="45720" rtlCol="0" anchor="ctr"/>
          <a:lstStyle>
            <a:lvl1pPr algn="l">
              <a:defRPr sz="800">
                <a:solidFill>
                  <a:schemeClr val="tx1">
                    <a:tint val="75000"/>
                  </a:schemeClr>
                </a:solidFill>
              </a:defRPr>
            </a:lvl1pPr>
          </a:lstStyle>
          <a:p>
            <a:fld id="{6F44378D-1D2D-4DB9-B9D8-A6B719AA0047}" type="slidenum">
              <a:rPr lang="sv-SE" smtClean="0"/>
              <a:pPr/>
              <a:t>‹#›</a:t>
            </a:fld>
            <a:endParaRPr lang="sv-SE" dirty="0"/>
          </a:p>
        </p:txBody>
      </p:sp>
      <p:pic>
        <p:nvPicPr>
          <p:cNvPr id="10" name="Picture 13"/>
          <p:cNvPicPr>
            <a:picLocks noChangeAspect="1" noChangeArrowheads="1"/>
          </p:cNvPicPr>
          <p:nvPr userDrawn="1"/>
        </p:nvPicPr>
        <p:blipFill>
          <a:blip r:embed="rId8">
            <a:extLst>
              <a:ext uri="{28A0092B-C50C-407E-A947-70E740481C1C}">
                <a14:useLocalDpi xmlns:a14="http://schemas.microsoft.com/office/drawing/2010/main" val="0"/>
              </a:ext>
            </a:extLst>
          </a:blip>
          <a:stretch>
            <a:fillRect/>
          </a:stretch>
        </p:blipFill>
        <p:spPr bwMode="auto">
          <a:xfrm>
            <a:off x="-21920" y="0"/>
            <a:ext cx="9182161" cy="85806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1" descr="medicinsk_diagnostik_logo_rgb_150dpi"/>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6448425" y="6165850"/>
            <a:ext cx="2300288" cy="35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61371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2" r:id="rId3"/>
    <p:sldLayoutId id="2147483715" r:id="rId4"/>
    <p:sldLayoutId id="2147483716" r:id="rId5"/>
    <p:sldLayoutId id="2147483717" r:id="rId6"/>
  </p:sldLayoutIdLst>
  <p:timing>
    <p:tnLst>
      <p:par>
        <p:cTn id="1" dur="indefinite" restart="never" nodeType="tmRoot"/>
      </p:par>
    </p:tnLst>
  </p:timing>
  <p:hf sldNum="0" hdr="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972000" y="1558800"/>
            <a:ext cx="7272000" cy="648000"/>
          </a:xfrm>
          <a:prstGeom prst="rect">
            <a:avLst/>
          </a:prstGeom>
        </p:spPr>
        <p:txBody>
          <a:bodyPr vert="horz" lIns="91440" tIns="45720" rIns="91440" bIns="45720" rtlCol="0" anchor="ctr">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972000" y="2638800"/>
            <a:ext cx="7272000" cy="2880000"/>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Tree>
    <p:extLst>
      <p:ext uri="{BB962C8B-B14F-4D97-AF65-F5344CB8AC3E}">
        <p14:creationId xmlns:p14="http://schemas.microsoft.com/office/powerpoint/2010/main" val="406720364"/>
      </p:ext>
    </p:extLst>
  </p:cSld>
  <p:clrMap bg1="lt1" tx1="dk1" bg2="lt2" tx2="dk2" accent1="accent1" accent2="accent2" accent3="accent3" accent4="accent4" accent5="accent5" accent6="accent6" hlink="hlink" folHlink="folHlink"/>
  <p:sldLayoutIdLst>
    <p:sldLayoutId id="2147483708" r:id="rId1"/>
  </p:sldLayoutIdLst>
  <p:timing>
    <p:tnLst>
      <p:par>
        <p:cTn id="1" dur="indefinite" restart="never" nodeType="tmRoot"/>
      </p:par>
    </p:tnLst>
  </p:timing>
  <p:hf sldNum="0" hdr="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528" y="6480000"/>
            <a:ext cx="718071" cy="216024"/>
          </a:xfrm>
          <a:prstGeom prst="rect">
            <a:avLst/>
          </a:prstGeom>
        </p:spPr>
        <p:txBody>
          <a:bodyPr vert="horz" lIns="91440" tIns="45720" rIns="91440" bIns="45720" rtlCol="0" anchor="t" anchorCtr="0"/>
          <a:lstStyle>
            <a:lvl1pPr algn="l">
              <a:defRPr sz="800">
                <a:solidFill>
                  <a:schemeClr val="tx1"/>
                </a:solidFill>
              </a:defRPr>
            </a:lvl1pPr>
          </a:lstStyle>
          <a:p>
            <a:r>
              <a:rPr lang="sv-SE" smtClean="0"/>
              <a:t>2014-03-05</a:t>
            </a:r>
            <a:endParaRPr lang="sv-SE" dirty="0"/>
          </a:p>
        </p:txBody>
      </p:sp>
      <p:sp>
        <p:nvSpPr>
          <p:cNvPr id="2" name="Platshållare för rubrik 1"/>
          <p:cNvSpPr>
            <a:spLocks noGrp="1"/>
          </p:cNvSpPr>
          <p:nvPr>
            <p:ph type="title"/>
          </p:nvPr>
        </p:nvSpPr>
        <p:spPr>
          <a:xfrm>
            <a:off x="972000" y="1411200"/>
            <a:ext cx="7272000" cy="648000"/>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972000" y="2782800"/>
            <a:ext cx="7272000" cy="2662424"/>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5" name="Platshållare för sidfot 4"/>
          <p:cNvSpPr>
            <a:spLocks noGrp="1"/>
          </p:cNvSpPr>
          <p:nvPr>
            <p:ph type="ftr" sz="quarter" idx="3"/>
          </p:nvPr>
        </p:nvSpPr>
        <p:spPr>
          <a:xfrm>
            <a:off x="324000" y="6184800"/>
            <a:ext cx="5184000" cy="205681"/>
          </a:xfrm>
          <a:prstGeom prst="rect">
            <a:avLst/>
          </a:prstGeom>
        </p:spPr>
        <p:txBody>
          <a:bodyPr vert="horz" lIns="91440" tIns="45720" rIns="91440" bIns="45720" rtlCol="0" anchor="t" anchorCtr="0"/>
          <a:lstStyle>
            <a:lvl1pPr algn="l">
              <a:defRPr sz="1000" b="1">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4"/>
          </p:nvPr>
        </p:nvSpPr>
        <p:spPr>
          <a:xfrm>
            <a:off x="1043608" y="6489700"/>
            <a:ext cx="718071" cy="183282"/>
          </a:xfrm>
          <a:prstGeom prst="rect">
            <a:avLst/>
          </a:prstGeom>
        </p:spPr>
        <p:txBody>
          <a:bodyPr vert="horz" lIns="91440" tIns="45720" rIns="91440" bIns="45720" rtlCol="0" anchor="ctr"/>
          <a:lstStyle>
            <a:lvl1pPr algn="l">
              <a:defRPr sz="800">
                <a:solidFill>
                  <a:schemeClr val="tx1">
                    <a:tint val="75000"/>
                  </a:schemeClr>
                </a:solidFill>
              </a:defRPr>
            </a:lvl1pPr>
          </a:lstStyle>
          <a:p>
            <a:fld id="{6F44378D-1D2D-4DB9-B9D8-A6B719AA0047}" type="slidenum">
              <a:rPr lang="sv-SE" smtClean="0"/>
              <a:pPr/>
              <a:t>‹#›</a:t>
            </a:fld>
            <a:endParaRPr lang="sv-SE" dirty="0"/>
          </a:p>
        </p:txBody>
      </p:sp>
      <p:pic>
        <p:nvPicPr>
          <p:cNvPr id="11" name="Picture 13"/>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t="15691" b="16818"/>
          <a:stretch/>
        </p:blipFill>
        <p:spPr bwMode="auto">
          <a:xfrm>
            <a:off x="-47905" y="-34670"/>
            <a:ext cx="9210295" cy="89273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7" descr="vardcentralerna_braliv_logo_rgb_150d"/>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6226175" y="6165850"/>
            <a:ext cx="2522538" cy="35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75881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19" r:id="rId3"/>
    <p:sldLayoutId id="2147483722" r:id="rId4"/>
    <p:sldLayoutId id="2147483723" r:id="rId5"/>
    <p:sldLayoutId id="2147483724" r:id="rId6"/>
  </p:sldLayoutIdLst>
  <p:timing>
    <p:tnLst>
      <p:par>
        <p:cTn id="1" dur="indefinite" restart="never" nodeType="tmRoot"/>
      </p:par>
    </p:tnLst>
  </p:timing>
  <p:hf sldNum="0" hdr="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528" y="6480000"/>
            <a:ext cx="718071" cy="216024"/>
          </a:xfrm>
          <a:prstGeom prst="rect">
            <a:avLst/>
          </a:prstGeom>
        </p:spPr>
        <p:txBody>
          <a:bodyPr vert="horz" lIns="91440" tIns="45720" rIns="91440" bIns="45720" rtlCol="0" anchor="t" anchorCtr="0"/>
          <a:lstStyle>
            <a:lvl1pPr algn="l">
              <a:defRPr sz="800">
                <a:solidFill>
                  <a:schemeClr val="tx1"/>
                </a:solidFill>
              </a:defRPr>
            </a:lvl1pPr>
          </a:lstStyle>
          <a:p>
            <a:r>
              <a:rPr lang="sv-SE" smtClean="0"/>
              <a:t>2014-03-05</a:t>
            </a:r>
            <a:endParaRPr lang="sv-SE" dirty="0"/>
          </a:p>
        </p:txBody>
      </p:sp>
      <p:sp>
        <p:nvSpPr>
          <p:cNvPr id="2" name="Platshållare för rubrik 1"/>
          <p:cNvSpPr>
            <a:spLocks noGrp="1"/>
          </p:cNvSpPr>
          <p:nvPr>
            <p:ph type="title"/>
          </p:nvPr>
        </p:nvSpPr>
        <p:spPr>
          <a:xfrm>
            <a:off x="972000" y="1411200"/>
            <a:ext cx="7272000" cy="648000"/>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972000" y="2782800"/>
            <a:ext cx="7272000" cy="2662424"/>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5" name="Platshållare för sidfot 4"/>
          <p:cNvSpPr>
            <a:spLocks noGrp="1"/>
          </p:cNvSpPr>
          <p:nvPr>
            <p:ph type="ftr" sz="quarter" idx="3"/>
          </p:nvPr>
        </p:nvSpPr>
        <p:spPr>
          <a:xfrm>
            <a:off x="324000" y="6184800"/>
            <a:ext cx="5184000" cy="205681"/>
          </a:xfrm>
          <a:prstGeom prst="rect">
            <a:avLst/>
          </a:prstGeom>
        </p:spPr>
        <p:txBody>
          <a:bodyPr vert="horz" lIns="91440" tIns="45720" rIns="91440" bIns="45720" rtlCol="0" anchor="t" anchorCtr="0"/>
          <a:lstStyle>
            <a:lvl1pPr algn="l">
              <a:defRPr sz="1000" b="1">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4"/>
          </p:nvPr>
        </p:nvSpPr>
        <p:spPr>
          <a:xfrm>
            <a:off x="1043608" y="6489700"/>
            <a:ext cx="718071" cy="183282"/>
          </a:xfrm>
          <a:prstGeom prst="rect">
            <a:avLst/>
          </a:prstGeom>
        </p:spPr>
        <p:txBody>
          <a:bodyPr vert="horz" lIns="91440" tIns="45720" rIns="91440" bIns="45720" rtlCol="0" anchor="ctr"/>
          <a:lstStyle>
            <a:lvl1pPr algn="l">
              <a:defRPr sz="800">
                <a:solidFill>
                  <a:schemeClr val="tx1">
                    <a:tint val="75000"/>
                  </a:schemeClr>
                </a:solidFill>
              </a:defRPr>
            </a:lvl1pPr>
          </a:lstStyle>
          <a:p>
            <a:fld id="{6F44378D-1D2D-4DB9-B9D8-A6B719AA0047}" type="slidenum">
              <a:rPr lang="sv-SE" smtClean="0"/>
              <a:pPr/>
              <a:t>‹#›</a:t>
            </a:fld>
            <a:endParaRPr lang="sv-SE" dirty="0"/>
          </a:p>
        </p:txBody>
      </p:sp>
      <p:pic>
        <p:nvPicPr>
          <p:cNvPr id="11" name="Picture 13"/>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t="15691" b="16818"/>
          <a:stretch/>
        </p:blipFill>
        <p:spPr bwMode="auto">
          <a:xfrm>
            <a:off x="-47905" y="-34670"/>
            <a:ext cx="9210295" cy="89273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0" descr="folktandvarden_logo_rgb_150dpi"/>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6942138" y="6165850"/>
            <a:ext cx="1806575" cy="35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021775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6" r:id="rId3"/>
    <p:sldLayoutId id="2147483729" r:id="rId4"/>
    <p:sldLayoutId id="2147483730" r:id="rId5"/>
    <p:sldLayoutId id="2147483731" r:id="rId6"/>
  </p:sldLayoutIdLst>
  <p:timing>
    <p:tnLst>
      <p:par>
        <p:cTn id="1" dur="indefinite" restart="never" nodeType="tmRoot"/>
      </p:par>
    </p:tnLst>
  </p:timing>
  <p:hf sldNum="0" hdr="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528" y="6480000"/>
            <a:ext cx="718071" cy="216024"/>
          </a:xfrm>
          <a:prstGeom prst="rect">
            <a:avLst/>
          </a:prstGeom>
        </p:spPr>
        <p:txBody>
          <a:bodyPr vert="horz" lIns="91440" tIns="45720" rIns="91440" bIns="45720" rtlCol="0" anchor="t" anchorCtr="0"/>
          <a:lstStyle>
            <a:lvl1pPr algn="l">
              <a:defRPr sz="800">
                <a:solidFill>
                  <a:schemeClr val="tx1"/>
                </a:solidFill>
              </a:defRPr>
            </a:lvl1pPr>
          </a:lstStyle>
          <a:p>
            <a:r>
              <a:rPr lang="sv-SE" smtClean="0"/>
              <a:t>2014-03-05</a:t>
            </a:r>
            <a:endParaRPr lang="sv-SE" dirty="0"/>
          </a:p>
        </p:txBody>
      </p:sp>
      <p:sp>
        <p:nvSpPr>
          <p:cNvPr id="2" name="Platshållare för rubrik 1"/>
          <p:cNvSpPr>
            <a:spLocks noGrp="1"/>
          </p:cNvSpPr>
          <p:nvPr>
            <p:ph type="title"/>
          </p:nvPr>
        </p:nvSpPr>
        <p:spPr>
          <a:xfrm>
            <a:off x="972000" y="1411200"/>
            <a:ext cx="7272000" cy="648000"/>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972000" y="2782800"/>
            <a:ext cx="7272000" cy="2662424"/>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5" name="Platshållare för sidfot 4"/>
          <p:cNvSpPr>
            <a:spLocks noGrp="1"/>
          </p:cNvSpPr>
          <p:nvPr>
            <p:ph type="ftr" sz="quarter" idx="3"/>
          </p:nvPr>
        </p:nvSpPr>
        <p:spPr>
          <a:xfrm>
            <a:off x="324000" y="6184800"/>
            <a:ext cx="5184000" cy="205681"/>
          </a:xfrm>
          <a:prstGeom prst="rect">
            <a:avLst/>
          </a:prstGeom>
        </p:spPr>
        <p:txBody>
          <a:bodyPr vert="horz" lIns="91440" tIns="45720" rIns="91440" bIns="45720" rtlCol="0" anchor="t" anchorCtr="0"/>
          <a:lstStyle>
            <a:lvl1pPr algn="l">
              <a:defRPr sz="1000" b="1">
                <a:solidFill>
                  <a:schemeClr val="accent6"/>
                </a:solidFill>
              </a:defRPr>
            </a:lvl1pPr>
          </a:lstStyle>
          <a:p>
            <a:r>
              <a:rPr lang="sv-SE" smtClean="0"/>
              <a:t>Kalmar kultur och hälsa 2014</a:t>
            </a:r>
            <a:endParaRPr lang="sv-SE" sz="800" b="0" dirty="0"/>
          </a:p>
        </p:txBody>
      </p:sp>
      <p:sp>
        <p:nvSpPr>
          <p:cNvPr id="6" name="Platshållare för bildnummer 5"/>
          <p:cNvSpPr>
            <a:spLocks noGrp="1"/>
          </p:cNvSpPr>
          <p:nvPr>
            <p:ph type="sldNum" sz="quarter" idx="4"/>
          </p:nvPr>
        </p:nvSpPr>
        <p:spPr>
          <a:xfrm>
            <a:off x="1043608" y="6489700"/>
            <a:ext cx="718071" cy="183282"/>
          </a:xfrm>
          <a:prstGeom prst="rect">
            <a:avLst/>
          </a:prstGeom>
        </p:spPr>
        <p:txBody>
          <a:bodyPr vert="horz" lIns="91440" tIns="45720" rIns="91440" bIns="45720" rtlCol="0" anchor="ctr"/>
          <a:lstStyle>
            <a:lvl1pPr algn="l">
              <a:defRPr sz="800">
                <a:solidFill>
                  <a:schemeClr val="tx1">
                    <a:tint val="75000"/>
                  </a:schemeClr>
                </a:solidFill>
              </a:defRPr>
            </a:lvl1pPr>
          </a:lstStyle>
          <a:p>
            <a:fld id="{6F44378D-1D2D-4DB9-B9D8-A6B719AA0047}" type="slidenum">
              <a:rPr lang="sv-SE" smtClean="0"/>
              <a:pPr/>
              <a:t>‹#›</a:t>
            </a:fld>
            <a:endParaRPr lang="sv-SE" dirty="0"/>
          </a:p>
        </p:txBody>
      </p:sp>
      <p:pic>
        <p:nvPicPr>
          <p:cNvPr id="11" name="Picture 13"/>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t="15691" b="16818"/>
          <a:stretch/>
        </p:blipFill>
        <p:spPr bwMode="auto">
          <a:xfrm>
            <a:off x="-47905" y="-34670"/>
            <a:ext cx="9210295" cy="89273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9" descr="oi_logo_rgb_150dpi"/>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5791200" y="6165850"/>
            <a:ext cx="2957513"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6731115"/>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3" r:id="rId3"/>
    <p:sldLayoutId id="2147483736" r:id="rId4"/>
    <p:sldLayoutId id="2147483737" r:id="rId5"/>
    <p:sldLayoutId id="2147483738" r:id="rId6"/>
  </p:sldLayoutIdLst>
  <p:timing>
    <p:tnLst>
      <p:par>
        <p:cTn id="1" dur="indefinite" restart="never" nodeType="tmRoot"/>
      </p:par>
    </p:tnLst>
  </p:timing>
  <p:hf sldNum="0" hdr="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972000" y="1558800"/>
            <a:ext cx="7272000" cy="648000"/>
          </a:xfrm>
          <a:prstGeom prst="rect">
            <a:avLst/>
          </a:prstGeom>
        </p:spPr>
        <p:txBody>
          <a:bodyPr vert="horz" lIns="91440" tIns="45720" rIns="91440" bIns="45720" rtlCol="0" anchor="ctr">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972000" y="2638800"/>
            <a:ext cx="7272000" cy="2880000"/>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Tree>
    <p:extLst>
      <p:ext uri="{BB962C8B-B14F-4D97-AF65-F5344CB8AC3E}">
        <p14:creationId xmlns:p14="http://schemas.microsoft.com/office/powerpoint/2010/main" val="2846556603"/>
      </p:ext>
    </p:extLst>
  </p:cSld>
  <p:clrMap bg1="lt1" tx1="dk1" bg2="lt2" tx2="dk2" accent1="accent1" accent2="accent2" accent3="accent3" accent4="accent4" accent5="accent5" accent6="accent6" hlink="hlink" folHlink="folHlink"/>
  <p:sldLayoutIdLst>
    <p:sldLayoutId id="2147483710" r:id="rId1"/>
  </p:sldLayoutIdLst>
  <p:timing>
    <p:tnLst>
      <p:par>
        <p:cTn id="1" dur="indefinite" restart="never" nodeType="tmRoot"/>
      </p:par>
    </p:tnLst>
  </p:timing>
  <p:hf sldNum="0" hdr="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lvl1pPr>
          </a:lstStyle>
          <a:p>
            <a:pPr fontAlgn="base">
              <a:spcBef>
                <a:spcPct val="0"/>
              </a:spcBef>
              <a:spcAft>
                <a:spcPct val="0"/>
              </a:spcAft>
              <a:defRPr/>
            </a:pPr>
            <a:r>
              <a:rPr lang="sv-SE" smtClean="0">
                <a:solidFill>
                  <a:srgbClr val="000000"/>
                </a:solidFill>
                <a:ea typeface="ＭＳ Ｐゴシック" pitchFamily="34" charset="-128"/>
              </a:rPr>
              <a:t>2014-03-05</a:t>
            </a:r>
            <a:endParaRPr lang="sv-SE">
              <a:solidFill>
                <a:srgbClr val="000000"/>
              </a:solidFill>
              <a:ea typeface="ＭＳ Ｐゴシック" pitchFamily="34" charset="-128"/>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defRPr>
            </a:lvl1pPr>
          </a:lstStyle>
          <a:p>
            <a:pPr fontAlgn="base">
              <a:spcBef>
                <a:spcPct val="0"/>
              </a:spcBef>
              <a:spcAft>
                <a:spcPct val="0"/>
              </a:spcAft>
              <a:defRPr/>
            </a:pPr>
            <a:fld id="{B01BD49E-FBD2-4DE0-A9D6-0C9971267AD7}" type="slidenum">
              <a:rPr lang="sv-SE">
                <a:ea typeface="ＭＳ Ｐゴシック" pitchFamily="34" charset="-128"/>
              </a:rPr>
              <a:pPr fontAlgn="base">
                <a:spcBef>
                  <a:spcPct val="0"/>
                </a:spcBef>
                <a:spcAft>
                  <a:spcPct val="0"/>
                </a:spcAft>
                <a:defRPr/>
              </a:pPr>
              <a:t>‹#›</a:t>
            </a:fld>
            <a:endParaRPr lang="sv-SE">
              <a:ea typeface="ＭＳ Ｐゴシック" pitchFamily="34" charset="-128"/>
            </a:endParaRPr>
          </a:p>
        </p:txBody>
      </p:sp>
      <p:pic>
        <p:nvPicPr>
          <p:cNvPr id="1031" name="Picture 13"/>
          <p:cNvPicPr>
            <a:picLocks noChangeAspect="1" noChangeArrowheads="1"/>
          </p:cNvPicPr>
          <p:nvPr/>
        </p:nvPicPr>
        <p:blipFill>
          <a:blip r:embed="rId10">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5760800"/>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ＭＳ Ｐゴシック" charset="0"/>
          <a:cs typeface="+mj-cs"/>
        </a:defRPr>
      </a:lvl1pPr>
      <a:lvl2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2pPr>
      <a:lvl3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3pPr>
      <a:lvl4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4pPr>
      <a:lvl5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528" y="6480000"/>
            <a:ext cx="718071" cy="216024"/>
          </a:xfrm>
          <a:prstGeom prst="rect">
            <a:avLst/>
          </a:prstGeom>
        </p:spPr>
        <p:txBody>
          <a:bodyPr vert="horz" lIns="91440" tIns="45720" rIns="91440" bIns="45720" rtlCol="0" anchor="t" anchorCtr="0"/>
          <a:lstStyle>
            <a:lvl1pPr algn="l">
              <a:defRPr sz="800">
                <a:solidFill>
                  <a:schemeClr val="tx1"/>
                </a:solidFill>
              </a:defRPr>
            </a:lvl1pPr>
          </a:lstStyle>
          <a:p>
            <a:r>
              <a:rPr lang="sv-SE" smtClean="0">
                <a:solidFill>
                  <a:srgbClr val="000000"/>
                </a:solidFill>
              </a:rPr>
              <a:t>2014-03-05</a:t>
            </a:r>
            <a:endParaRPr lang="sv-SE" dirty="0">
              <a:solidFill>
                <a:srgbClr val="000000"/>
              </a:solidFill>
            </a:endParaRPr>
          </a:p>
        </p:txBody>
      </p:sp>
      <p:sp>
        <p:nvSpPr>
          <p:cNvPr id="2" name="Platshållare för rubrik 1"/>
          <p:cNvSpPr>
            <a:spLocks noGrp="1"/>
          </p:cNvSpPr>
          <p:nvPr>
            <p:ph type="title"/>
          </p:nvPr>
        </p:nvSpPr>
        <p:spPr>
          <a:xfrm>
            <a:off x="972000" y="1411200"/>
            <a:ext cx="7272000" cy="648000"/>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972000" y="2782800"/>
            <a:ext cx="7272000" cy="2662424"/>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5" name="Platshållare för sidfot 4"/>
          <p:cNvSpPr>
            <a:spLocks noGrp="1"/>
          </p:cNvSpPr>
          <p:nvPr>
            <p:ph type="ftr" sz="quarter" idx="3"/>
          </p:nvPr>
        </p:nvSpPr>
        <p:spPr>
          <a:xfrm>
            <a:off x="324000" y="6184800"/>
            <a:ext cx="5184000" cy="205681"/>
          </a:xfrm>
          <a:prstGeom prst="rect">
            <a:avLst/>
          </a:prstGeom>
        </p:spPr>
        <p:txBody>
          <a:bodyPr vert="horz" lIns="91440" tIns="45720" rIns="91440" bIns="45720" rtlCol="0" anchor="t" anchorCtr="0"/>
          <a:lstStyle>
            <a:lvl1pPr algn="l">
              <a:defRPr sz="1000" b="1">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4"/>
          </p:nvPr>
        </p:nvSpPr>
        <p:spPr>
          <a:xfrm>
            <a:off x="1043608" y="6496484"/>
            <a:ext cx="718071" cy="183282"/>
          </a:xfrm>
          <a:prstGeom prst="rect">
            <a:avLst/>
          </a:prstGeom>
        </p:spPr>
        <p:txBody>
          <a:bodyPr vert="horz" lIns="91440" tIns="45720" rIns="91440" bIns="45720" rtlCol="0" anchor="ctr"/>
          <a:lstStyle>
            <a:lvl1pPr algn="l">
              <a:defRPr sz="800">
                <a:solidFill>
                  <a:schemeClr val="tx1">
                    <a:tint val="75000"/>
                  </a:schemeClr>
                </a:solidFill>
              </a:defRPr>
            </a:lvl1pPr>
          </a:lstStyle>
          <a:p>
            <a:fld id="{6F44378D-1D2D-4DB9-B9D8-A6B719AA0047}" type="slidenum">
              <a:rPr lang="sv-SE" smtClean="0">
                <a:solidFill>
                  <a:srgbClr val="000000">
                    <a:tint val="75000"/>
                  </a:srgbClr>
                </a:solidFill>
              </a:rPr>
              <a:pPr/>
              <a:t>‹#›</a:t>
            </a:fld>
            <a:endParaRPr lang="sv-SE" dirty="0">
              <a:solidFill>
                <a:srgbClr val="000000">
                  <a:tint val="75000"/>
                </a:srgbClr>
              </a:solidFill>
            </a:endParaRPr>
          </a:p>
        </p:txBody>
      </p:sp>
      <p:pic>
        <p:nvPicPr>
          <p:cNvPr id="10" name="Picture 13"/>
          <p:cNvPicPr>
            <a:picLocks noChangeAspect="1" noChangeArrowheads="1"/>
          </p:cNvPicPr>
          <p:nvPr userDrawn="1"/>
        </p:nvPicPr>
        <p:blipFill>
          <a:blip r:embed="rId8">
            <a:extLst>
              <a:ext uri="{28A0092B-C50C-407E-A947-70E740481C1C}">
                <a14:useLocalDpi xmlns:a14="http://schemas.microsoft.com/office/drawing/2010/main" val="0"/>
              </a:ext>
            </a:extLst>
          </a:blip>
          <a:stretch>
            <a:fillRect/>
          </a:stretch>
        </p:blipFill>
        <p:spPr bwMode="auto">
          <a:xfrm>
            <a:off x="-21920" y="0"/>
            <a:ext cx="9182161" cy="8580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3" descr="landstinget_logo_rgb"/>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2291229"/>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Lst>
  <p:timing>
    <p:tnLst>
      <p:par>
        <p:cTn id="1" dur="indefinite" restart="never" nodeType="tmRoot"/>
      </p:par>
    </p:tnLst>
  </p:timing>
  <p:hf sldNum="0" hdr="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lvl1pPr>
          </a:lstStyle>
          <a:p>
            <a:pPr fontAlgn="base">
              <a:spcBef>
                <a:spcPct val="0"/>
              </a:spcBef>
              <a:spcAft>
                <a:spcPct val="0"/>
              </a:spcAft>
              <a:defRPr/>
            </a:pPr>
            <a:r>
              <a:rPr lang="sv-SE" smtClean="0">
                <a:solidFill>
                  <a:srgbClr val="000000"/>
                </a:solidFill>
                <a:ea typeface="ＭＳ Ｐゴシック" pitchFamily="34" charset="-128"/>
              </a:rPr>
              <a:t>2014-03-05</a:t>
            </a:r>
            <a:endParaRPr lang="sv-SE">
              <a:solidFill>
                <a:srgbClr val="000000"/>
              </a:solidFill>
              <a:ea typeface="ＭＳ Ｐゴシック" pitchFamily="34" charset="-128"/>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defRPr>
            </a:lvl1pPr>
          </a:lstStyle>
          <a:p>
            <a:pPr fontAlgn="base">
              <a:spcBef>
                <a:spcPct val="0"/>
              </a:spcBef>
              <a:spcAft>
                <a:spcPct val="0"/>
              </a:spcAft>
              <a:defRPr/>
            </a:pPr>
            <a:fld id="{B9CC6A40-6DB3-4E74-BD3B-8EA4D5153199}" type="slidenum">
              <a:rPr lang="sv-SE">
                <a:ea typeface="ＭＳ Ｐゴシック" pitchFamily="34" charset="-128"/>
              </a:rPr>
              <a:pPr fontAlgn="base">
                <a:spcBef>
                  <a:spcPct val="0"/>
                </a:spcBef>
                <a:spcAft>
                  <a:spcPct val="0"/>
                </a:spcAft>
                <a:defRPr/>
              </a:pPr>
              <a:t>‹#›</a:t>
            </a:fld>
            <a:endParaRPr lang="sv-SE">
              <a:ea typeface="ＭＳ Ｐゴシック" pitchFamily="34" charset="-128"/>
            </a:endParaRPr>
          </a:p>
        </p:txBody>
      </p:sp>
      <p:pic>
        <p:nvPicPr>
          <p:cNvPr id="1031" name="Picture 13"/>
          <p:cNvPicPr>
            <a:picLocks noChangeAspect="1" noChangeArrowheads="1"/>
          </p:cNvPicPr>
          <p:nvPr/>
        </p:nvPicPr>
        <p:blipFill>
          <a:blip r:embed="rId10">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389762"/>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ＭＳ Ｐゴシック" charset="0"/>
          <a:cs typeface="+mj-cs"/>
        </a:defRPr>
      </a:lvl1pPr>
      <a:lvl2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2pPr>
      <a:lvl3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3pPr>
      <a:lvl4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4pPr>
      <a:lvl5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lvl1pPr>
          </a:lstStyle>
          <a:p>
            <a:pPr fontAlgn="base">
              <a:spcBef>
                <a:spcPct val="0"/>
              </a:spcBef>
              <a:spcAft>
                <a:spcPct val="0"/>
              </a:spcAft>
              <a:defRPr/>
            </a:pPr>
            <a:r>
              <a:rPr lang="sv-SE" smtClean="0">
                <a:solidFill>
                  <a:srgbClr val="000000"/>
                </a:solidFill>
                <a:ea typeface="ＭＳ Ｐゴシック" pitchFamily="34" charset="-128"/>
              </a:rPr>
              <a:t>2014-03-05</a:t>
            </a:r>
            <a:endParaRPr lang="sv-SE">
              <a:solidFill>
                <a:srgbClr val="000000"/>
              </a:solidFill>
              <a:ea typeface="ＭＳ Ｐゴシック" pitchFamily="34" charset="-128"/>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defRPr>
            </a:lvl1pPr>
          </a:lstStyle>
          <a:p>
            <a:pPr fontAlgn="base">
              <a:spcBef>
                <a:spcPct val="0"/>
              </a:spcBef>
              <a:spcAft>
                <a:spcPct val="0"/>
              </a:spcAft>
              <a:defRPr/>
            </a:pPr>
            <a:fld id="{B9CC6A40-6DB3-4E74-BD3B-8EA4D5153199}" type="slidenum">
              <a:rPr lang="sv-SE">
                <a:ea typeface="ＭＳ Ｐゴシック" pitchFamily="34" charset="-128"/>
              </a:rPr>
              <a:pPr fontAlgn="base">
                <a:spcBef>
                  <a:spcPct val="0"/>
                </a:spcBef>
                <a:spcAft>
                  <a:spcPct val="0"/>
                </a:spcAft>
                <a:defRPr/>
              </a:pPr>
              <a:t>‹#›</a:t>
            </a:fld>
            <a:endParaRPr lang="sv-SE">
              <a:ea typeface="ＭＳ Ｐゴシック" pitchFamily="34" charset="-128"/>
            </a:endParaRPr>
          </a:p>
        </p:txBody>
      </p:sp>
      <p:pic>
        <p:nvPicPr>
          <p:cNvPr id="1031" name="Picture 13"/>
          <p:cNvPicPr>
            <a:picLocks noChangeAspect="1" noChangeArrowheads="1"/>
          </p:cNvPicPr>
          <p:nvPr/>
        </p:nvPicPr>
        <p:blipFill>
          <a:blip r:embed="rId9">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6266854"/>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2" r:id="rId7"/>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ＭＳ Ｐゴシック" charset="0"/>
          <a:cs typeface="+mj-cs"/>
        </a:defRPr>
      </a:lvl1pPr>
      <a:lvl2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2pPr>
      <a:lvl3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3pPr>
      <a:lvl4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4pPr>
      <a:lvl5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lvl1pPr>
          </a:lstStyle>
          <a:p>
            <a:pPr fontAlgn="base">
              <a:spcBef>
                <a:spcPct val="0"/>
              </a:spcBef>
              <a:spcAft>
                <a:spcPct val="0"/>
              </a:spcAft>
              <a:defRPr/>
            </a:pPr>
            <a:r>
              <a:rPr lang="sv-SE" smtClean="0">
                <a:solidFill>
                  <a:srgbClr val="000000"/>
                </a:solidFill>
                <a:ea typeface="ＭＳ Ｐゴシック" pitchFamily="34" charset="-128"/>
              </a:rPr>
              <a:t>2014-03-05</a:t>
            </a:r>
            <a:endParaRPr lang="sv-SE">
              <a:solidFill>
                <a:srgbClr val="000000"/>
              </a:solidFill>
              <a:ea typeface="ＭＳ Ｐゴシック" pitchFamily="34" charset="-128"/>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defRPr>
            </a:lvl1pPr>
          </a:lstStyle>
          <a:p>
            <a:pPr fontAlgn="base">
              <a:spcBef>
                <a:spcPct val="0"/>
              </a:spcBef>
              <a:spcAft>
                <a:spcPct val="0"/>
              </a:spcAft>
              <a:defRPr/>
            </a:pPr>
            <a:fld id="{B9CC6A40-6DB3-4E74-BD3B-8EA4D5153199}" type="slidenum">
              <a:rPr lang="sv-SE">
                <a:ea typeface="ＭＳ Ｐゴシック" pitchFamily="34" charset="-128"/>
              </a:rPr>
              <a:pPr fontAlgn="base">
                <a:spcBef>
                  <a:spcPct val="0"/>
                </a:spcBef>
                <a:spcAft>
                  <a:spcPct val="0"/>
                </a:spcAft>
                <a:defRPr/>
              </a:pPr>
              <a:t>‹#›</a:t>
            </a:fld>
            <a:endParaRPr lang="sv-SE">
              <a:ea typeface="ＭＳ Ｐゴシック" pitchFamily="34" charset="-128"/>
            </a:endParaRPr>
          </a:p>
        </p:txBody>
      </p:sp>
      <p:pic>
        <p:nvPicPr>
          <p:cNvPr id="1031" name="Picture 13"/>
          <p:cNvPicPr>
            <a:picLocks noChangeAspect="1" noChangeArrowheads="1"/>
          </p:cNvPicPr>
          <p:nvPr/>
        </p:nvPicPr>
        <p:blipFill>
          <a:blip r:embed="rId9">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849275"/>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1" r:id="rId7"/>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ＭＳ Ｐゴシック" charset="0"/>
          <a:cs typeface="+mj-cs"/>
        </a:defRPr>
      </a:lvl1pPr>
      <a:lvl2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2pPr>
      <a:lvl3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3pPr>
      <a:lvl4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4pPr>
      <a:lvl5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lvl1pPr>
          </a:lstStyle>
          <a:p>
            <a:pPr fontAlgn="base">
              <a:spcBef>
                <a:spcPct val="0"/>
              </a:spcBef>
              <a:spcAft>
                <a:spcPct val="0"/>
              </a:spcAft>
              <a:defRPr/>
            </a:pPr>
            <a:r>
              <a:rPr lang="sv-SE" smtClean="0">
                <a:solidFill>
                  <a:srgbClr val="000000"/>
                </a:solidFill>
                <a:ea typeface="ＭＳ Ｐゴシック" pitchFamily="34" charset="-128"/>
              </a:rPr>
              <a:t>2014-03-05</a:t>
            </a:r>
            <a:endParaRPr lang="sv-SE">
              <a:solidFill>
                <a:srgbClr val="000000"/>
              </a:solidFill>
              <a:ea typeface="ＭＳ Ｐゴシック" pitchFamily="34" charset="-128"/>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defRPr>
            </a:lvl1pPr>
          </a:lstStyle>
          <a:p>
            <a:pPr fontAlgn="base">
              <a:spcBef>
                <a:spcPct val="0"/>
              </a:spcBef>
              <a:spcAft>
                <a:spcPct val="0"/>
              </a:spcAft>
              <a:defRPr/>
            </a:pPr>
            <a:fld id="{B9CC6A40-6DB3-4E74-BD3B-8EA4D5153199}" type="slidenum">
              <a:rPr lang="sv-SE">
                <a:ea typeface="ＭＳ Ｐゴシック" pitchFamily="34" charset="-128"/>
              </a:rPr>
              <a:pPr fontAlgn="base">
                <a:spcBef>
                  <a:spcPct val="0"/>
                </a:spcBef>
                <a:spcAft>
                  <a:spcPct val="0"/>
                </a:spcAft>
                <a:defRPr/>
              </a:pPr>
              <a:t>‹#›</a:t>
            </a:fld>
            <a:endParaRPr lang="sv-SE">
              <a:ea typeface="ＭＳ Ｐゴシック" pitchFamily="34" charset="-128"/>
            </a:endParaRPr>
          </a:p>
        </p:txBody>
      </p:sp>
      <p:pic>
        <p:nvPicPr>
          <p:cNvPr id="1031" name="Picture 13"/>
          <p:cNvPicPr>
            <a:picLocks noChangeAspect="1" noChangeArrowheads="1"/>
          </p:cNvPicPr>
          <p:nvPr/>
        </p:nvPicPr>
        <p:blipFill>
          <a:blip r:embed="rId9">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849275"/>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90" r:id="rId7"/>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ＭＳ Ｐゴシック" charset="0"/>
          <a:cs typeface="+mj-cs"/>
        </a:defRPr>
      </a:lvl1pPr>
      <a:lvl2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2pPr>
      <a:lvl3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3pPr>
      <a:lvl4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4pPr>
      <a:lvl5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lvl1pPr>
          </a:lstStyle>
          <a:p>
            <a:pPr fontAlgn="base">
              <a:spcBef>
                <a:spcPct val="0"/>
              </a:spcBef>
              <a:spcAft>
                <a:spcPct val="0"/>
              </a:spcAft>
              <a:defRPr/>
            </a:pPr>
            <a:r>
              <a:rPr lang="sv-SE" smtClean="0">
                <a:solidFill>
                  <a:srgbClr val="000000"/>
                </a:solidFill>
                <a:ea typeface="ＭＳ Ｐゴシック" pitchFamily="34" charset="-128"/>
              </a:rPr>
              <a:t>2014-03-05</a:t>
            </a:r>
            <a:endParaRPr lang="sv-SE">
              <a:solidFill>
                <a:srgbClr val="000000"/>
              </a:solidFill>
              <a:ea typeface="ＭＳ Ｐゴシック" pitchFamily="34" charset="-128"/>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defRPr>
            </a:lvl1pPr>
          </a:lstStyle>
          <a:p>
            <a:pPr fontAlgn="base">
              <a:spcBef>
                <a:spcPct val="0"/>
              </a:spcBef>
              <a:spcAft>
                <a:spcPct val="0"/>
              </a:spcAft>
              <a:defRPr/>
            </a:pPr>
            <a:fld id="{B9CC6A40-6DB3-4E74-BD3B-8EA4D5153199}" type="slidenum">
              <a:rPr lang="sv-SE">
                <a:ea typeface="ＭＳ Ｐゴシック" pitchFamily="34" charset="-128"/>
              </a:rPr>
              <a:pPr fontAlgn="base">
                <a:spcBef>
                  <a:spcPct val="0"/>
                </a:spcBef>
                <a:spcAft>
                  <a:spcPct val="0"/>
                </a:spcAft>
                <a:defRPr/>
              </a:pPr>
              <a:t>‹#›</a:t>
            </a:fld>
            <a:endParaRPr lang="sv-SE">
              <a:ea typeface="ＭＳ Ｐゴシック" pitchFamily="34" charset="-128"/>
            </a:endParaRPr>
          </a:p>
        </p:txBody>
      </p:sp>
      <p:pic>
        <p:nvPicPr>
          <p:cNvPr id="1031" name="Picture 13"/>
          <p:cNvPicPr>
            <a:picLocks noChangeAspect="1" noChangeArrowheads="1"/>
          </p:cNvPicPr>
          <p:nvPr/>
        </p:nvPicPr>
        <p:blipFill>
          <a:blip r:embed="rId10">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8733255"/>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ＭＳ Ｐゴシック" charset="0"/>
          <a:cs typeface="+mj-cs"/>
        </a:defRPr>
      </a:lvl1pPr>
      <a:lvl2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2pPr>
      <a:lvl3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3pPr>
      <a:lvl4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4pPr>
      <a:lvl5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lvl1pPr>
          </a:lstStyle>
          <a:p>
            <a:pPr fontAlgn="base">
              <a:spcBef>
                <a:spcPct val="0"/>
              </a:spcBef>
              <a:spcAft>
                <a:spcPct val="0"/>
              </a:spcAft>
              <a:defRPr/>
            </a:pPr>
            <a:r>
              <a:rPr lang="sv-SE" smtClean="0">
                <a:solidFill>
                  <a:srgbClr val="000000"/>
                </a:solidFill>
                <a:ea typeface="ＭＳ Ｐゴシック" pitchFamily="34" charset="-128"/>
              </a:rPr>
              <a:t>2014-03-05</a:t>
            </a:r>
            <a:endParaRPr lang="sv-SE">
              <a:solidFill>
                <a:srgbClr val="000000"/>
              </a:solidFill>
              <a:ea typeface="ＭＳ Ｐゴシック" pitchFamily="34" charset="-128"/>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defRPr>
            </a:lvl1pPr>
          </a:lstStyle>
          <a:p>
            <a:pPr fontAlgn="base">
              <a:spcBef>
                <a:spcPct val="0"/>
              </a:spcBef>
              <a:spcAft>
                <a:spcPct val="0"/>
              </a:spcAft>
              <a:defRPr/>
            </a:pPr>
            <a:fld id="{B9CC6A40-6DB3-4E74-BD3B-8EA4D5153199}" type="slidenum">
              <a:rPr lang="sv-SE">
                <a:ea typeface="ＭＳ Ｐゴシック" pitchFamily="34" charset="-128"/>
              </a:rPr>
              <a:pPr fontAlgn="base">
                <a:spcBef>
                  <a:spcPct val="0"/>
                </a:spcBef>
                <a:spcAft>
                  <a:spcPct val="0"/>
                </a:spcAft>
                <a:defRPr/>
              </a:pPr>
              <a:t>‹#›</a:t>
            </a:fld>
            <a:endParaRPr lang="sv-SE">
              <a:ea typeface="ＭＳ Ｐゴシック" pitchFamily="34" charset="-128"/>
            </a:endParaRPr>
          </a:p>
        </p:txBody>
      </p:sp>
      <p:pic>
        <p:nvPicPr>
          <p:cNvPr id="1031" name="Picture 13"/>
          <p:cNvPicPr>
            <a:picLocks noChangeAspect="1" noChangeArrowheads="1"/>
          </p:cNvPicPr>
          <p:nvPr/>
        </p:nvPicPr>
        <p:blipFill>
          <a:blip r:embed="rId10">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1859723"/>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ＭＳ Ｐゴシック" charset="0"/>
          <a:cs typeface="+mj-cs"/>
        </a:defRPr>
      </a:lvl1pPr>
      <a:lvl2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2pPr>
      <a:lvl3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3pPr>
      <a:lvl4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4pPr>
      <a:lvl5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7" descr="Dekor_ro¦êd_band_rgb"/>
          <p:cNvPicPr>
            <a:picLocks noChangeAspect="1" noChangeArrowheads="1"/>
          </p:cNvPicPr>
          <p:nvPr/>
        </p:nvPicPr>
        <p:blipFill>
          <a:blip r:embed="rId13">
            <a:extLst>
              <a:ext uri="{28A0092B-C50C-407E-A947-70E740481C1C}">
                <a14:useLocalDpi xmlns:a14="http://schemas.microsoft.com/office/drawing/2010/main" val="0"/>
              </a:ext>
            </a:extLst>
          </a:blip>
          <a:srcRect r="50552"/>
          <a:stretch>
            <a:fillRect/>
          </a:stretch>
        </p:blipFill>
        <p:spPr bwMode="auto">
          <a:xfrm>
            <a:off x="4059238" y="5635625"/>
            <a:ext cx="5121275" cy="1033463"/>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LiJ_logo"/>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23850" y="333375"/>
            <a:ext cx="1744663"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Rectangle 10"/>
          <p:cNvSpPr>
            <a:spLocks noGrp="1" noChangeArrowheads="1"/>
          </p:cNvSpPr>
          <p:nvPr>
            <p:ph type="dt" sz="half" idx="2"/>
          </p:nvPr>
        </p:nvSpPr>
        <p:spPr bwMode="auto">
          <a:xfrm>
            <a:off x="457200" y="645318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r>
              <a:rPr lang="sv-SE" smtClean="0">
                <a:solidFill>
                  <a:srgbClr val="000000"/>
                </a:solidFill>
              </a:rPr>
              <a:t>2014-03-05</a:t>
            </a:r>
            <a:endParaRPr lang="sv-SE">
              <a:solidFill>
                <a:srgbClr val="000000"/>
              </a:solidFill>
            </a:endParaRPr>
          </a:p>
        </p:txBody>
      </p:sp>
      <p:sp>
        <p:nvSpPr>
          <p:cNvPr id="1035" name="Rectangle 11"/>
          <p:cNvSpPr>
            <a:spLocks noGrp="1" noChangeArrowheads="1"/>
          </p:cNvSpPr>
          <p:nvPr>
            <p:ph type="ftr" sz="quarter" idx="3"/>
          </p:nvPr>
        </p:nvSpPr>
        <p:spPr bwMode="auto">
          <a:xfrm>
            <a:off x="3124200" y="6453188"/>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r>
              <a:rPr lang="sv-SE" smtClean="0">
                <a:solidFill>
                  <a:srgbClr val="000000"/>
                </a:solidFill>
              </a:rPr>
              <a:t>Kalmar kultur och hälsa 2014</a:t>
            </a:r>
            <a:endParaRPr lang="sv-SE">
              <a:solidFill>
                <a:srgbClr val="000000"/>
              </a:solidFill>
            </a:endParaRPr>
          </a:p>
        </p:txBody>
      </p:sp>
      <p:sp>
        <p:nvSpPr>
          <p:cNvPr id="1036" name="Rectangle 12"/>
          <p:cNvSpPr>
            <a:spLocks noGrp="1" noChangeArrowheads="1"/>
          </p:cNvSpPr>
          <p:nvPr>
            <p:ph type="sldNum" sz="quarter" idx="4"/>
          </p:nvPr>
        </p:nvSpPr>
        <p:spPr bwMode="auto">
          <a:xfrm>
            <a:off x="6553200" y="645318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227F0B53-9592-4779-891F-997228E46E01}" type="slidenum">
              <a:rPr lang="sv-SE" smtClean="0">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53482852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sldNum="0" hdr="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Dekor_ro¦êd_band_rgb"/>
          <p:cNvPicPr>
            <a:picLocks noChangeAspect="1" noChangeArrowheads="1"/>
          </p:cNvPicPr>
          <p:nvPr/>
        </p:nvPicPr>
        <p:blipFill>
          <a:blip r:embed="rId13">
            <a:extLst>
              <a:ext uri="{28A0092B-C50C-407E-A947-70E740481C1C}">
                <a14:useLocalDpi xmlns:a14="http://schemas.microsoft.com/office/drawing/2010/main" val="0"/>
              </a:ext>
            </a:extLst>
          </a:blip>
          <a:srcRect r="50552"/>
          <a:stretch>
            <a:fillRect/>
          </a:stretch>
        </p:blipFill>
        <p:spPr bwMode="auto">
          <a:xfrm>
            <a:off x="4059238" y="5635625"/>
            <a:ext cx="5121275"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9" descr="LiJ_logo"/>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23850" y="333375"/>
            <a:ext cx="1744663"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Rectangle 10"/>
          <p:cNvSpPr>
            <a:spLocks noGrp="1" noChangeArrowheads="1"/>
          </p:cNvSpPr>
          <p:nvPr>
            <p:ph type="dt" sz="half" idx="2"/>
          </p:nvPr>
        </p:nvSpPr>
        <p:spPr bwMode="auto">
          <a:xfrm>
            <a:off x="457200" y="645318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r>
              <a:rPr lang="sv-SE" smtClean="0">
                <a:solidFill>
                  <a:srgbClr val="000000"/>
                </a:solidFill>
              </a:rPr>
              <a:t>2014-03-05</a:t>
            </a:r>
            <a:endParaRPr lang="sv-SE">
              <a:solidFill>
                <a:srgbClr val="000000"/>
              </a:solidFill>
            </a:endParaRPr>
          </a:p>
        </p:txBody>
      </p:sp>
      <p:sp>
        <p:nvSpPr>
          <p:cNvPr id="1035" name="Rectangle 11"/>
          <p:cNvSpPr>
            <a:spLocks noGrp="1" noChangeArrowheads="1"/>
          </p:cNvSpPr>
          <p:nvPr>
            <p:ph type="ftr" sz="quarter" idx="3"/>
          </p:nvPr>
        </p:nvSpPr>
        <p:spPr bwMode="auto">
          <a:xfrm>
            <a:off x="3124200" y="6453188"/>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r>
              <a:rPr lang="sv-SE" smtClean="0">
                <a:solidFill>
                  <a:srgbClr val="000000"/>
                </a:solidFill>
              </a:rPr>
              <a:t>Kalmar kultur och hälsa 2014</a:t>
            </a:r>
            <a:endParaRPr lang="sv-SE">
              <a:solidFill>
                <a:srgbClr val="000000"/>
              </a:solidFill>
            </a:endParaRPr>
          </a:p>
        </p:txBody>
      </p:sp>
      <p:sp>
        <p:nvSpPr>
          <p:cNvPr id="1036" name="Rectangle 12"/>
          <p:cNvSpPr>
            <a:spLocks noGrp="1" noChangeArrowheads="1"/>
          </p:cNvSpPr>
          <p:nvPr>
            <p:ph type="sldNum" sz="quarter" idx="4"/>
          </p:nvPr>
        </p:nvSpPr>
        <p:spPr bwMode="auto">
          <a:xfrm>
            <a:off x="6553200" y="645318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826846D0-7988-492F-9691-AD8CC85AF0EA}" type="slidenum">
              <a:rPr lang="sv-SE">
                <a:solidFill>
                  <a:srgbClr val="000000"/>
                </a:solidFill>
              </a:rPr>
              <a:pPr fontAlgn="base">
                <a:spcBef>
                  <a:spcPct val="0"/>
                </a:spcBef>
                <a:spcAft>
                  <a:spcPct val="0"/>
                </a:spcAft>
                <a:defRPr/>
              </a:pPr>
              <a:t>‹#›</a:t>
            </a:fld>
            <a:endParaRPr lang="sv-SE">
              <a:solidFill>
                <a:srgbClr val="000000"/>
              </a:solidFill>
            </a:endParaRPr>
          </a:p>
        </p:txBody>
      </p:sp>
    </p:spTree>
    <p:extLst>
      <p:ext uri="{BB962C8B-B14F-4D97-AF65-F5344CB8AC3E}">
        <p14:creationId xmlns:p14="http://schemas.microsoft.com/office/powerpoint/2010/main" val="1507342906"/>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sldNum="0"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lvl1pPr>
          </a:lstStyle>
          <a:p>
            <a:pPr fontAlgn="base">
              <a:spcBef>
                <a:spcPct val="0"/>
              </a:spcBef>
              <a:spcAft>
                <a:spcPct val="0"/>
              </a:spcAft>
              <a:defRPr/>
            </a:pPr>
            <a:r>
              <a:rPr lang="sv-SE" smtClean="0">
                <a:solidFill>
                  <a:srgbClr val="000000"/>
                </a:solidFill>
                <a:ea typeface="ＭＳ Ｐゴシック" pitchFamily="34" charset="-128"/>
              </a:rPr>
              <a:t>2014-03-05</a:t>
            </a:r>
            <a:endParaRPr lang="sv-SE">
              <a:solidFill>
                <a:srgbClr val="000000"/>
              </a:solidFill>
              <a:ea typeface="ＭＳ Ｐゴシック" pitchFamily="34" charset="-128"/>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defRPr>
            </a:lvl1pPr>
          </a:lstStyle>
          <a:p>
            <a:pPr fontAlgn="base">
              <a:spcBef>
                <a:spcPct val="0"/>
              </a:spcBef>
              <a:spcAft>
                <a:spcPct val="0"/>
              </a:spcAft>
              <a:defRPr/>
            </a:pPr>
            <a:fld id="{B9CC6A40-6DB3-4E74-BD3B-8EA4D5153199}" type="slidenum">
              <a:rPr lang="sv-SE">
                <a:ea typeface="ＭＳ Ｐゴシック" pitchFamily="34" charset="-128"/>
              </a:rPr>
              <a:pPr fontAlgn="base">
                <a:spcBef>
                  <a:spcPct val="0"/>
                </a:spcBef>
                <a:spcAft>
                  <a:spcPct val="0"/>
                </a:spcAft>
                <a:defRPr/>
              </a:pPr>
              <a:t>‹#›</a:t>
            </a:fld>
            <a:endParaRPr lang="sv-SE">
              <a:ea typeface="ＭＳ Ｐゴシック" pitchFamily="34" charset="-128"/>
            </a:endParaRPr>
          </a:p>
        </p:txBody>
      </p:sp>
      <p:pic>
        <p:nvPicPr>
          <p:cNvPr id="1031" name="Picture 13"/>
          <p:cNvPicPr>
            <a:picLocks noChangeAspect="1" noChangeArrowheads="1"/>
          </p:cNvPicPr>
          <p:nvPr/>
        </p:nvPicPr>
        <p:blipFill>
          <a:blip r:embed="rId10">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2232136"/>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ＭＳ Ｐゴシック" charset="0"/>
          <a:cs typeface="+mj-cs"/>
        </a:defRPr>
      </a:lvl1pPr>
      <a:lvl2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2pPr>
      <a:lvl3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3pPr>
      <a:lvl4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4pPr>
      <a:lvl5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lvl1pPr>
          </a:lstStyle>
          <a:p>
            <a:pPr fontAlgn="base">
              <a:spcBef>
                <a:spcPct val="0"/>
              </a:spcBef>
              <a:spcAft>
                <a:spcPct val="0"/>
              </a:spcAft>
              <a:defRPr/>
            </a:pPr>
            <a:r>
              <a:rPr lang="sv-SE" smtClean="0">
                <a:solidFill>
                  <a:srgbClr val="000000"/>
                </a:solidFill>
                <a:ea typeface="ＭＳ Ｐゴシック" pitchFamily="34" charset="-128"/>
              </a:rPr>
              <a:t>2014-03-05</a:t>
            </a:r>
            <a:endParaRPr lang="sv-SE">
              <a:solidFill>
                <a:srgbClr val="000000"/>
              </a:solidFill>
              <a:ea typeface="ＭＳ Ｐゴシック" pitchFamily="34" charset="-128"/>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defRPr>
            </a:lvl1pPr>
          </a:lstStyle>
          <a:p>
            <a:pPr fontAlgn="base">
              <a:spcBef>
                <a:spcPct val="0"/>
              </a:spcBef>
              <a:spcAft>
                <a:spcPct val="0"/>
              </a:spcAft>
              <a:defRPr/>
            </a:pPr>
            <a:fld id="{B9CC6A40-6DB3-4E74-BD3B-8EA4D5153199}" type="slidenum">
              <a:rPr lang="sv-SE">
                <a:ea typeface="ＭＳ Ｐゴシック" pitchFamily="34" charset="-128"/>
              </a:rPr>
              <a:pPr fontAlgn="base">
                <a:spcBef>
                  <a:spcPct val="0"/>
                </a:spcBef>
                <a:spcAft>
                  <a:spcPct val="0"/>
                </a:spcAft>
                <a:defRPr/>
              </a:pPr>
              <a:t>‹#›</a:t>
            </a:fld>
            <a:endParaRPr lang="sv-SE">
              <a:ea typeface="ＭＳ Ｐゴシック" pitchFamily="34" charset="-128"/>
            </a:endParaRPr>
          </a:p>
        </p:txBody>
      </p:sp>
      <p:pic>
        <p:nvPicPr>
          <p:cNvPr id="1031" name="Picture 13"/>
          <p:cNvPicPr>
            <a:picLocks noChangeAspect="1" noChangeArrowheads="1"/>
          </p:cNvPicPr>
          <p:nvPr/>
        </p:nvPicPr>
        <p:blipFill>
          <a:blip r:embed="rId10">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509555"/>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ＭＳ Ｐゴシック" charset="0"/>
          <a:cs typeface="+mj-cs"/>
        </a:defRPr>
      </a:lvl1pPr>
      <a:lvl2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2pPr>
      <a:lvl3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3pPr>
      <a:lvl4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4pPr>
      <a:lvl5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lvl1pPr>
          </a:lstStyle>
          <a:p>
            <a:pPr fontAlgn="base">
              <a:spcBef>
                <a:spcPct val="0"/>
              </a:spcBef>
              <a:spcAft>
                <a:spcPct val="0"/>
              </a:spcAft>
              <a:defRPr/>
            </a:pPr>
            <a:r>
              <a:rPr lang="sv-SE" smtClean="0">
                <a:solidFill>
                  <a:srgbClr val="000000"/>
                </a:solidFill>
                <a:ea typeface="ＭＳ Ｐゴシック" pitchFamily="34" charset="-128"/>
              </a:rPr>
              <a:t>2014-03-05</a:t>
            </a:r>
            <a:endParaRPr lang="sv-SE">
              <a:solidFill>
                <a:srgbClr val="000000"/>
              </a:solidFill>
              <a:ea typeface="ＭＳ Ｐゴシック" pitchFamily="34" charset="-128"/>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defRPr>
            </a:lvl1pPr>
          </a:lstStyle>
          <a:p>
            <a:pPr fontAlgn="base">
              <a:spcBef>
                <a:spcPct val="0"/>
              </a:spcBef>
              <a:spcAft>
                <a:spcPct val="0"/>
              </a:spcAft>
              <a:defRPr/>
            </a:pPr>
            <a:fld id="{B9CC6A40-6DB3-4E74-BD3B-8EA4D5153199}" type="slidenum">
              <a:rPr lang="sv-SE">
                <a:ea typeface="ＭＳ Ｐゴシック" pitchFamily="34" charset="-128"/>
              </a:rPr>
              <a:pPr fontAlgn="base">
                <a:spcBef>
                  <a:spcPct val="0"/>
                </a:spcBef>
                <a:spcAft>
                  <a:spcPct val="0"/>
                </a:spcAft>
                <a:defRPr/>
              </a:pPr>
              <a:t>‹#›</a:t>
            </a:fld>
            <a:endParaRPr lang="sv-SE">
              <a:ea typeface="ＭＳ Ｐゴシック" pitchFamily="34" charset="-128"/>
            </a:endParaRPr>
          </a:p>
        </p:txBody>
      </p:sp>
      <p:pic>
        <p:nvPicPr>
          <p:cNvPr id="1031" name="Picture 13"/>
          <p:cNvPicPr>
            <a:picLocks noChangeAspect="1" noChangeArrowheads="1"/>
          </p:cNvPicPr>
          <p:nvPr/>
        </p:nvPicPr>
        <p:blipFill>
          <a:blip r:embed="rId10">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918036"/>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ＭＳ Ｐゴシック" charset="0"/>
          <a:cs typeface="+mj-cs"/>
        </a:defRPr>
      </a:lvl1pPr>
      <a:lvl2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2pPr>
      <a:lvl3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3pPr>
      <a:lvl4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4pPr>
      <a:lvl5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lvl1pPr>
          </a:lstStyle>
          <a:p>
            <a:pPr fontAlgn="base">
              <a:spcBef>
                <a:spcPct val="0"/>
              </a:spcBef>
              <a:spcAft>
                <a:spcPct val="0"/>
              </a:spcAft>
              <a:defRPr/>
            </a:pPr>
            <a:r>
              <a:rPr lang="sv-SE" smtClean="0">
                <a:solidFill>
                  <a:srgbClr val="000000"/>
                </a:solidFill>
                <a:ea typeface="ＭＳ Ｐゴシック" pitchFamily="34" charset="-128"/>
              </a:rPr>
              <a:t>2014-03-05</a:t>
            </a:r>
            <a:endParaRPr lang="sv-SE">
              <a:solidFill>
                <a:srgbClr val="000000"/>
              </a:solidFill>
              <a:ea typeface="ＭＳ Ｐゴシック" pitchFamily="34" charset="-128"/>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defRPr>
            </a:lvl1pPr>
          </a:lstStyle>
          <a:p>
            <a:pPr fontAlgn="base">
              <a:spcBef>
                <a:spcPct val="0"/>
              </a:spcBef>
              <a:spcAft>
                <a:spcPct val="0"/>
              </a:spcAft>
              <a:defRPr/>
            </a:pPr>
            <a:fld id="{B9CC6A40-6DB3-4E74-BD3B-8EA4D5153199}" type="slidenum">
              <a:rPr lang="sv-SE">
                <a:ea typeface="ＭＳ Ｐゴシック" pitchFamily="34" charset="-128"/>
              </a:rPr>
              <a:pPr fontAlgn="base">
                <a:spcBef>
                  <a:spcPct val="0"/>
                </a:spcBef>
                <a:spcAft>
                  <a:spcPct val="0"/>
                </a:spcAft>
                <a:defRPr/>
              </a:pPr>
              <a:t>‹#›</a:t>
            </a:fld>
            <a:endParaRPr lang="sv-SE">
              <a:ea typeface="ＭＳ Ｐゴシック" pitchFamily="34" charset="-128"/>
            </a:endParaRPr>
          </a:p>
        </p:txBody>
      </p:sp>
      <p:pic>
        <p:nvPicPr>
          <p:cNvPr id="1031" name="Picture 13"/>
          <p:cNvPicPr>
            <a:picLocks noChangeAspect="1" noChangeArrowheads="1"/>
          </p:cNvPicPr>
          <p:nvPr/>
        </p:nvPicPr>
        <p:blipFill>
          <a:blip r:embed="rId10">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7102162"/>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ＭＳ Ｐゴシック" charset="0"/>
          <a:cs typeface="+mj-cs"/>
        </a:defRPr>
      </a:lvl1pPr>
      <a:lvl2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2pPr>
      <a:lvl3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3pPr>
      <a:lvl4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4pPr>
      <a:lvl5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lvl1pPr>
          </a:lstStyle>
          <a:p>
            <a:pPr fontAlgn="base">
              <a:spcBef>
                <a:spcPct val="0"/>
              </a:spcBef>
              <a:spcAft>
                <a:spcPct val="0"/>
              </a:spcAft>
              <a:defRPr/>
            </a:pPr>
            <a:r>
              <a:rPr lang="sv-SE" smtClean="0">
                <a:solidFill>
                  <a:srgbClr val="000000"/>
                </a:solidFill>
                <a:ea typeface="ＭＳ Ｐゴシック" pitchFamily="34" charset="-128"/>
              </a:rPr>
              <a:t>2014-03-05</a:t>
            </a:r>
            <a:endParaRPr lang="sv-SE">
              <a:solidFill>
                <a:srgbClr val="000000"/>
              </a:solidFill>
              <a:ea typeface="ＭＳ Ｐゴシック" pitchFamily="34" charset="-128"/>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defRPr>
            </a:lvl1pPr>
          </a:lstStyle>
          <a:p>
            <a:pPr fontAlgn="base">
              <a:spcBef>
                <a:spcPct val="0"/>
              </a:spcBef>
              <a:spcAft>
                <a:spcPct val="0"/>
              </a:spcAft>
              <a:defRPr/>
            </a:pPr>
            <a:fld id="{B9CC6A40-6DB3-4E74-BD3B-8EA4D5153199}" type="slidenum">
              <a:rPr lang="sv-SE">
                <a:ea typeface="ＭＳ Ｐゴシック" pitchFamily="34" charset="-128"/>
              </a:rPr>
              <a:pPr fontAlgn="base">
                <a:spcBef>
                  <a:spcPct val="0"/>
                </a:spcBef>
                <a:spcAft>
                  <a:spcPct val="0"/>
                </a:spcAft>
                <a:defRPr/>
              </a:pPr>
              <a:t>‹#›</a:t>
            </a:fld>
            <a:endParaRPr lang="sv-SE">
              <a:ea typeface="ＭＳ Ｐゴシック" pitchFamily="34" charset="-128"/>
            </a:endParaRPr>
          </a:p>
        </p:txBody>
      </p:sp>
      <p:pic>
        <p:nvPicPr>
          <p:cNvPr id="1031" name="Picture 13"/>
          <p:cNvPicPr>
            <a:picLocks noChangeAspect="1" noChangeArrowheads="1"/>
          </p:cNvPicPr>
          <p:nvPr/>
        </p:nvPicPr>
        <p:blipFill>
          <a:blip r:embed="rId10">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1169172"/>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ＭＳ Ｐゴシック" charset="0"/>
          <a:cs typeface="+mj-cs"/>
        </a:defRPr>
      </a:lvl1pPr>
      <a:lvl2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2pPr>
      <a:lvl3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3pPr>
      <a:lvl4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4pPr>
      <a:lvl5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lvl1pPr>
          </a:lstStyle>
          <a:p>
            <a:pPr fontAlgn="base">
              <a:spcBef>
                <a:spcPct val="0"/>
              </a:spcBef>
              <a:spcAft>
                <a:spcPct val="0"/>
              </a:spcAft>
              <a:defRPr/>
            </a:pPr>
            <a:r>
              <a:rPr lang="sv-SE" smtClean="0">
                <a:solidFill>
                  <a:srgbClr val="000000"/>
                </a:solidFill>
                <a:ea typeface="ＭＳ Ｐゴシック" pitchFamily="34" charset="-128"/>
              </a:rPr>
              <a:t>2014-03-05</a:t>
            </a:r>
            <a:endParaRPr lang="sv-SE">
              <a:solidFill>
                <a:srgbClr val="000000"/>
              </a:solidFill>
              <a:ea typeface="ＭＳ Ｐゴシック" pitchFamily="34" charset="-128"/>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defRPr>
            </a:lvl1pPr>
          </a:lstStyle>
          <a:p>
            <a:pPr fontAlgn="base">
              <a:spcBef>
                <a:spcPct val="0"/>
              </a:spcBef>
              <a:spcAft>
                <a:spcPct val="0"/>
              </a:spcAft>
              <a:defRPr/>
            </a:pPr>
            <a:fld id="{B9CC6A40-6DB3-4E74-BD3B-8EA4D5153199}" type="slidenum">
              <a:rPr lang="sv-SE">
                <a:ea typeface="ＭＳ Ｐゴシック" pitchFamily="34" charset="-128"/>
              </a:rPr>
              <a:pPr fontAlgn="base">
                <a:spcBef>
                  <a:spcPct val="0"/>
                </a:spcBef>
                <a:spcAft>
                  <a:spcPct val="0"/>
                </a:spcAft>
                <a:defRPr/>
              </a:pPr>
              <a:t>‹#›</a:t>
            </a:fld>
            <a:endParaRPr lang="sv-SE">
              <a:ea typeface="ＭＳ Ｐゴシック" pitchFamily="34" charset="-128"/>
            </a:endParaRPr>
          </a:p>
        </p:txBody>
      </p:sp>
      <p:pic>
        <p:nvPicPr>
          <p:cNvPr id="1031" name="Picture 13"/>
          <p:cNvPicPr>
            <a:picLocks noChangeAspect="1" noChangeArrowheads="1"/>
          </p:cNvPicPr>
          <p:nvPr/>
        </p:nvPicPr>
        <p:blipFill>
          <a:blip r:embed="rId10">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6942640"/>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ＭＳ Ｐゴシック" charset="0"/>
          <a:cs typeface="+mj-cs"/>
        </a:defRPr>
      </a:lvl1pPr>
      <a:lvl2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2pPr>
      <a:lvl3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3pPr>
      <a:lvl4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4pPr>
      <a:lvl5pPr algn="l" rtl="0" eaLnBrk="0" fontAlgn="base" hangingPunct="0">
        <a:spcBef>
          <a:spcPct val="0"/>
        </a:spcBef>
        <a:spcAft>
          <a:spcPct val="0"/>
        </a:spcAft>
        <a:defRPr sz="3600">
          <a:solidFill>
            <a:schemeClr val="tx1"/>
          </a:solidFill>
          <a:latin typeface="Arial" pitchFamily="34" charset="0"/>
          <a:ea typeface="ＭＳ Ｐゴシック" charset="0"/>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528" y="6480000"/>
            <a:ext cx="718071" cy="216024"/>
          </a:xfrm>
          <a:prstGeom prst="rect">
            <a:avLst/>
          </a:prstGeom>
        </p:spPr>
        <p:txBody>
          <a:bodyPr vert="horz" lIns="91440" tIns="45720" rIns="91440" bIns="45720" rtlCol="0" anchor="t" anchorCtr="0"/>
          <a:lstStyle>
            <a:lvl1pPr algn="l">
              <a:defRPr sz="800">
                <a:solidFill>
                  <a:schemeClr val="tx1"/>
                </a:solidFill>
              </a:defRPr>
            </a:lvl1pPr>
          </a:lstStyle>
          <a:p>
            <a:r>
              <a:rPr lang="sv-SE" smtClean="0">
                <a:solidFill>
                  <a:srgbClr val="000000"/>
                </a:solidFill>
              </a:rPr>
              <a:t>2014-03-05</a:t>
            </a:r>
            <a:endParaRPr lang="sv-SE" dirty="0">
              <a:solidFill>
                <a:srgbClr val="000000"/>
              </a:solidFill>
            </a:endParaRPr>
          </a:p>
        </p:txBody>
      </p:sp>
      <p:sp>
        <p:nvSpPr>
          <p:cNvPr id="2" name="Platshållare för rubrik 1"/>
          <p:cNvSpPr>
            <a:spLocks noGrp="1"/>
          </p:cNvSpPr>
          <p:nvPr>
            <p:ph type="title"/>
          </p:nvPr>
        </p:nvSpPr>
        <p:spPr>
          <a:xfrm>
            <a:off x="972000" y="1411200"/>
            <a:ext cx="7272000" cy="648000"/>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972000" y="2782800"/>
            <a:ext cx="7272000" cy="2662424"/>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5" name="Platshållare för sidfot 4"/>
          <p:cNvSpPr>
            <a:spLocks noGrp="1"/>
          </p:cNvSpPr>
          <p:nvPr>
            <p:ph type="ftr" sz="quarter" idx="3"/>
          </p:nvPr>
        </p:nvSpPr>
        <p:spPr>
          <a:xfrm>
            <a:off x="324000" y="6184800"/>
            <a:ext cx="5184000" cy="205681"/>
          </a:xfrm>
          <a:prstGeom prst="rect">
            <a:avLst/>
          </a:prstGeom>
        </p:spPr>
        <p:txBody>
          <a:bodyPr vert="horz" lIns="91440" tIns="45720" rIns="91440" bIns="45720" rtlCol="0" anchor="t" anchorCtr="0"/>
          <a:lstStyle>
            <a:lvl1pPr algn="l">
              <a:defRPr sz="1000" b="1">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4"/>
          </p:nvPr>
        </p:nvSpPr>
        <p:spPr>
          <a:xfrm>
            <a:off x="1043608" y="6496484"/>
            <a:ext cx="718071" cy="183282"/>
          </a:xfrm>
          <a:prstGeom prst="rect">
            <a:avLst/>
          </a:prstGeom>
        </p:spPr>
        <p:txBody>
          <a:bodyPr vert="horz" lIns="91440" tIns="45720" rIns="91440" bIns="45720" rtlCol="0" anchor="ctr"/>
          <a:lstStyle>
            <a:lvl1pPr algn="l">
              <a:defRPr sz="800">
                <a:solidFill>
                  <a:schemeClr val="tx1">
                    <a:tint val="75000"/>
                  </a:schemeClr>
                </a:solidFill>
              </a:defRPr>
            </a:lvl1pPr>
          </a:lstStyle>
          <a:p>
            <a:fld id="{6F44378D-1D2D-4DB9-B9D8-A6B719AA0047}" type="slidenum">
              <a:rPr lang="sv-SE" smtClean="0">
                <a:solidFill>
                  <a:srgbClr val="000000">
                    <a:tint val="75000"/>
                  </a:srgbClr>
                </a:solidFill>
              </a:rPr>
              <a:pPr/>
              <a:t>‹#›</a:t>
            </a:fld>
            <a:endParaRPr lang="sv-SE" dirty="0">
              <a:solidFill>
                <a:srgbClr val="000000">
                  <a:tint val="75000"/>
                </a:srgbClr>
              </a:solidFill>
            </a:endParaRPr>
          </a:p>
        </p:txBody>
      </p:sp>
      <p:pic>
        <p:nvPicPr>
          <p:cNvPr id="10" name="Picture 13"/>
          <p:cNvPicPr>
            <a:picLocks noChangeAspect="1" noChangeArrowheads="1"/>
          </p:cNvPicPr>
          <p:nvPr userDrawn="1"/>
        </p:nvPicPr>
        <p:blipFill>
          <a:blip r:embed="rId8">
            <a:extLst>
              <a:ext uri="{28A0092B-C50C-407E-A947-70E740481C1C}">
                <a14:useLocalDpi xmlns:a14="http://schemas.microsoft.com/office/drawing/2010/main" val="0"/>
              </a:ext>
            </a:extLst>
          </a:blip>
          <a:stretch>
            <a:fillRect/>
          </a:stretch>
        </p:blipFill>
        <p:spPr bwMode="auto">
          <a:xfrm>
            <a:off x="-21920" y="0"/>
            <a:ext cx="9182161" cy="8580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3" descr="landstinget_logo_rgb"/>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073946"/>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Lst>
  <p:timing>
    <p:tnLst>
      <p:par>
        <p:cTn id="1" dur="indefinite" restart="never" nodeType="tmRoot"/>
      </p:par>
    </p:tnLst>
  </p:timing>
  <p:hf sldNum="0" hdr="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528" y="6480000"/>
            <a:ext cx="718071" cy="216024"/>
          </a:xfrm>
          <a:prstGeom prst="rect">
            <a:avLst/>
          </a:prstGeom>
        </p:spPr>
        <p:txBody>
          <a:bodyPr vert="horz" lIns="91440" tIns="45720" rIns="91440" bIns="45720" rtlCol="0" anchor="t" anchorCtr="0"/>
          <a:lstStyle>
            <a:lvl1pPr algn="l">
              <a:defRPr sz="800">
                <a:solidFill>
                  <a:schemeClr val="tx1"/>
                </a:solidFill>
              </a:defRPr>
            </a:lvl1pPr>
          </a:lstStyle>
          <a:p>
            <a:r>
              <a:rPr lang="sv-SE" smtClean="0">
                <a:solidFill>
                  <a:srgbClr val="000000"/>
                </a:solidFill>
              </a:rPr>
              <a:t>2014-03-05</a:t>
            </a:r>
            <a:endParaRPr lang="sv-SE" dirty="0">
              <a:solidFill>
                <a:srgbClr val="000000"/>
              </a:solidFill>
            </a:endParaRPr>
          </a:p>
        </p:txBody>
      </p:sp>
      <p:sp>
        <p:nvSpPr>
          <p:cNvPr id="2" name="Platshållare för rubrik 1"/>
          <p:cNvSpPr>
            <a:spLocks noGrp="1"/>
          </p:cNvSpPr>
          <p:nvPr>
            <p:ph type="title"/>
          </p:nvPr>
        </p:nvSpPr>
        <p:spPr>
          <a:xfrm>
            <a:off x="972000" y="1411200"/>
            <a:ext cx="7272000" cy="648000"/>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972000" y="2782800"/>
            <a:ext cx="7272000" cy="2662424"/>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5" name="Platshållare för sidfot 4"/>
          <p:cNvSpPr>
            <a:spLocks noGrp="1"/>
          </p:cNvSpPr>
          <p:nvPr>
            <p:ph type="ftr" sz="quarter" idx="3"/>
          </p:nvPr>
        </p:nvSpPr>
        <p:spPr>
          <a:xfrm>
            <a:off x="324000" y="6184800"/>
            <a:ext cx="5184000" cy="205681"/>
          </a:xfrm>
          <a:prstGeom prst="rect">
            <a:avLst/>
          </a:prstGeom>
        </p:spPr>
        <p:txBody>
          <a:bodyPr vert="horz" lIns="91440" tIns="45720" rIns="91440" bIns="45720" rtlCol="0" anchor="t" anchorCtr="0"/>
          <a:lstStyle>
            <a:lvl1pPr algn="l">
              <a:defRPr sz="1000" b="1">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4"/>
          </p:nvPr>
        </p:nvSpPr>
        <p:spPr>
          <a:xfrm>
            <a:off x="1043608" y="6496484"/>
            <a:ext cx="718071" cy="183282"/>
          </a:xfrm>
          <a:prstGeom prst="rect">
            <a:avLst/>
          </a:prstGeom>
        </p:spPr>
        <p:txBody>
          <a:bodyPr vert="horz" lIns="91440" tIns="45720" rIns="91440" bIns="45720" rtlCol="0" anchor="ctr"/>
          <a:lstStyle>
            <a:lvl1pPr algn="l">
              <a:defRPr sz="800">
                <a:solidFill>
                  <a:schemeClr val="tx1">
                    <a:tint val="75000"/>
                  </a:schemeClr>
                </a:solidFill>
              </a:defRPr>
            </a:lvl1pPr>
          </a:lstStyle>
          <a:p>
            <a:fld id="{6F44378D-1D2D-4DB9-B9D8-A6B719AA0047}" type="slidenum">
              <a:rPr lang="sv-SE" smtClean="0">
                <a:solidFill>
                  <a:srgbClr val="000000">
                    <a:tint val="75000"/>
                  </a:srgbClr>
                </a:solidFill>
              </a:rPr>
              <a:pPr/>
              <a:t>‹#›</a:t>
            </a:fld>
            <a:endParaRPr lang="sv-SE" dirty="0">
              <a:solidFill>
                <a:srgbClr val="000000">
                  <a:tint val="75000"/>
                </a:srgbClr>
              </a:solidFill>
            </a:endParaRPr>
          </a:p>
        </p:txBody>
      </p:sp>
      <p:pic>
        <p:nvPicPr>
          <p:cNvPr id="10" name="Picture 13"/>
          <p:cNvPicPr>
            <a:picLocks noChangeAspect="1" noChangeArrowheads="1"/>
          </p:cNvPicPr>
          <p:nvPr userDrawn="1"/>
        </p:nvPicPr>
        <p:blipFill>
          <a:blip r:embed="rId8">
            <a:extLst>
              <a:ext uri="{28A0092B-C50C-407E-A947-70E740481C1C}">
                <a14:useLocalDpi xmlns:a14="http://schemas.microsoft.com/office/drawing/2010/main" val="0"/>
              </a:ext>
            </a:extLst>
          </a:blip>
          <a:stretch>
            <a:fillRect/>
          </a:stretch>
        </p:blipFill>
        <p:spPr bwMode="auto">
          <a:xfrm>
            <a:off x="-21920" y="0"/>
            <a:ext cx="9182161" cy="8580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3" descr="landstinget_logo_rgb"/>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239915"/>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Lst>
  <p:timing>
    <p:tnLst>
      <p:par>
        <p:cTn id="1" dur="indefinite" restart="never" nodeType="tmRoot"/>
      </p:par>
    </p:tnLst>
  </p:timing>
  <p:hf sldNum="0" hdr="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528" y="6480000"/>
            <a:ext cx="718071" cy="216024"/>
          </a:xfrm>
          <a:prstGeom prst="rect">
            <a:avLst/>
          </a:prstGeom>
        </p:spPr>
        <p:txBody>
          <a:bodyPr vert="horz" lIns="91440" tIns="45720" rIns="91440" bIns="45720" rtlCol="0" anchor="t" anchorCtr="0"/>
          <a:lstStyle>
            <a:lvl1pPr algn="l">
              <a:defRPr sz="800">
                <a:solidFill>
                  <a:schemeClr val="tx1"/>
                </a:solidFill>
              </a:defRPr>
            </a:lvl1pPr>
          </a:lstStyle>
          <a:p>
            <a:r>
              <a:rPr lang="sv-SE" smtClean="0">
                <a:solidFill>
                  <a:srgbClr val="000000"/>
                </a:solidFill>
              </a:rPr>
              <a:t>2014-03-05</a:t>
            </a:r>
            <a:endParaRPr lang="sv-SE" dirty="0">
              <a:solidFill>
                <a:srgbClr val="000000"/>
              </a:solidFill>
            </a:endParaRPr>
          </a:p>
        </p:txBody>
      </p:sp>
      <p:sp>
        <p:nvSpPr>
          <p:cNvPr id="2" name="Platshållare för rubrik 1"/>
          <p:cNvSpPr>
            <a:spLocks noGrp="1"/>
          </p:cNvSpPr>
          <p:nvPr>
            <p:ph type="title"/>
          </p:nvPr>
        </p:nvSpPr>
        <p:spPr>
          <a:xfrm>
            <a:off x="972000" y="1411200"/>
            <a:ext cx="7272000" cy="648000"/>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972000" y="2782800"/>
            <a:ext cx="7272000" cy="2662424"/>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5" name="Platshållare för sidfot 4"/>
          <p:cNvSpPr>
            <a:spLocks noGrp="1"/>
          </p:cNvSpPr>
          <p:nvPr>
            <p:ph type="ftr" sz="quarter" idx="3"/>
          </p:nvPr>
        </p:nvSpPr>
        <p:spPr>
          <a:xfrm>
            <a:off x="324000" y="6184800"/>
            <a:ext cx="5184000" cy="205681"/>
          </a:xfrm>
          <a:prstGeom prst="rect">
            <a:avLst/>
          </a:prstGeom>
        </p:spPr>
        <p:txBody>
          <a:bodyPr vert="horz" lIns="91440" tIns="45720" rIns="91440" bIns="45720" rtlCol="0" anchor="t" anchorCtr="0"/>
          <a:lstStyle>
            <a:lvl1pPr algn="l">
              <a:defRPr sz="1000" b="1">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4"/>
          </p:nvPr>
        </p:nvSpPr>
        <p:spPr>
          <a:xfrm>
            <a:off x="1043608" y="6496484"/>
            <a:ext cx="718071" cy="183282"/>
          </a:xfrm>
          <a:prstGeom prst="rect">
            <a:avLst/>
          </a:prstGeom>
        </p:spPr>
        <p:txBody>
          <a:bodyPr vert="horz" lIns="91440" tIns="45720" rIns="91440" bIns="45720" rtlCol="0" anchor="ctr"/>
          <a:lstStyle>
            <a:lvl1pPr algn="l">
              <a:defRPr sz="800">
                <a:solidFill>
                  <a:schemeClr val="tx1">
                    <a:tint val="75000"/>
                  </a:schemeClr>
                </a:solidFill>
              </a:defRPr>
            </a:lvl1pPr>
          </a:lstStyle>
          <a:p>
            <a:fld id="{6F44378D-1D2D-4DB9-B9D8-A6B719AA0047}" type="slidenum">
              <a:rPr lang="sv-SE" smtClean="0">
                <a:solidFill>
                  <a:srgbClr val="000000">
                    <a:tint val="75000"/>
                  </a:srgbClr>
                </a:solidFill>
              </a:rPr>
              <a:pPr/>
              <a:t>‹#›</a:t>
            </a:fld>
            <a:endParaRPr lang="sv-SE" dirty="0">
              <a:solidFill>
                <a:srgbClr val="000000">
                  <a:tint val="75000"/>
                </a:srgbClr>
              </a:solidFill>
            </a:endParaRPr>
          </a:p>
        </p:txBody>
      </p:sp>
      <p:pic>
        <p:nvPicPr>
          <p:cNvPr id="10" name="Picture 13"/>
          <p:cNvPicPr>
            <a:picLocks noChangeAspect="1" noChangeArrowheads="1"/>
          </p:cNvPicPr>
          <p:nvPr userDrawn="1"/>
        </p:nvPicPr>
        <p:blipFill>
          <a:blip r:embed="rId8">
            <a:extLst>
              <a:ext uri="{28A0092B-C50C-407E-A947-70E740481C1C}">
                <a14:useLocalDpi xmlns:a14="http://schemas.microsoft.com/office/drawing/2010/main" val="0"/>
              </a:ext>
            </a:extLst>
          </a:blip>
          <a:stretch>
            <a:fillRect/>
          </a:stretch>
        </p:blipFill>
        <p:spPr bwMode="auto">
          <a:xfrm>
            <a:off x="-21920" y="0"/>
            <a:ext cx="9182161" cy="8580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3" descr="landstinget_logo_rgb"/>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329852"/>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Lst>
  <p:timing>
    <p:tnLst>
      <p:par>
        <p:cTn id="1" dur="indefinite" restart="never" nodeType="tmRoot"/>
      </p:par>
    </p:tnLst>
  </p:timing>
  <p:hf sldNum="0" hdr="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528" y="6480000"/>
            <a:ext cx="718071" cy="216024"/>
          </a:xfrm>
          <a:prstGeom prst="rect">
            <a:avLst/>
          </a:prstGeom>
        </p:spPr>
        <p:txBody>
          <a:bodyPr vert="horz" lIns="91440" tIns="45720" rIns="91440" bIns="45720" rtlCol="0" anchor="t" anchorCtr="0"/>
          <a:lstStyle>
            <a:lvl1pPr algn="l">
              <a:defRPr sz="800">
                <a:solidFill>
                  <a:schemeClr val="tx1"/>
                </a:solidFill>
              </a:defRPr>
            </a:lvl1pPr>
          </a:lstStyle>
          <a:p>
            <a:r>
              <a:rPr lang="sv-SE" smtClean="0">
                <a:solidFill>
                  <a:srgbClr val="000000"/>
                </a:solidFill>
              </a:rPr>
              <a:t>2014-03-05</a:t>
            </a:r>
            <a:endParaRPr lang="sv-SE" dirty="0">
              <a:solidFill>
                <a:srgbClr val="000000"/>
              </a:solidFill>
            </a:endParaRPr>
          </a:p>
        </p:txBody>
      </p:sp>
      <p:sp>
        <p:nvSpPr>
          <p:cNvPr id="2" name="Platshållare för rubrik 1"/>
          <p:cNvSpPr>
            <a:spLocks noGrp="1"/>
          </p:cNvSpPr>
          <p:nvPr>
            <p:ph type="title"/>
          </p:nvPr>
        </p:nvSpPr>
        <p:spPr>
          <a:xfrm>
            <a:off x="972000" y="1411200"/>
            <a:ext cx="7272000" cy="648000"/>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972000" y="2782800"/>
            <a:ext cx="7272000" cy="2662424"/>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5" name="Platshållare för sidfot 4"/>
          <p:cNvSpPr>
            <a:spLocks noGrp="1"/>
          </p:cNvSpPr>
          <p:nvPr>
            <p:ph type="ftr" sz="quarter" idx="3"/>
          </p:nvPr>
        </p:nvSpPr>
        <p:spPr>
          <a:xfrm>
            <a:off x="324000" y="6184800"/>
            <a:ext cx="5184000" cy="205681"/>
          </a:xfrm>
          <a:prstGeom prst="rect">
            <a:avLst/>
          </a:prstGeom>
        </p:spPr>
        <p:txBody>
          <a:bodyPr vert="horz" lIns="91440" tIns="45720" rIns="91440" bIns="45720" rtlCol="0" anchor="t" anchorCtr="0"/>
          <a:lstStyle>
            <a:lvl1pPr algn="l">
              <a:defRPr sz="1000" b="1">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4"/>
          </p:nvPr>
        </p:nvSpPr>
        <p:spPr>
          <a:xfrm>
            <a:off x="1043608" y="6496484"/>
            <a:ext cx="718071" cy="183282"/>
          </a:xfrm>
          <a:prstGeom prst="rect">
            <a:avLst/>
          </a:prstGeom>
        </p:spPr>
        <p:txBody>
          <a:bodyPr vert="horz" lIns="91440" tIns="45720" rIns="91440" bIns="45720" rtlCol="0" anchor="ctr"/>
          <a:lstStyle>
            <a:lvl1pPr algn="l">
              <a:defRPr sz="800">
                <a:solidFill>
                  <a:schemeClr val="tx1">
                    <a:tint val="75000"/>
                  </a:schemeClr>
                </a:solidFill>
              </a:defRPr>
            </a:lvl1pPr>
          </a:lstStyle>
          <a:p>
            <a:fld id="{6F44378D-1D2D-4DB9-B9D8-A6B719AA0047}" type="slidenum">
              <a:rPr lang="sv-SE" smtClean="0">
                <a:solidFill>
                  <a:srgbClr val="000000">
                    <a:tint val="75000"/>
                  </a:srgbClr>
                </a:solidFill>
              </a:rPr>
              <a:pPr/>
              <a:t>‹#›</a:t>
            </a:fld>
            <a:endParaRPr lang="sv-SE" dirty="0">
              <a:solidFill>
                <a:srgbClr val="000000">
                  <a:tint val="75000"/>
                </a:srgbClr>
              </a:solidFill>
            </a:endParaRPr>
          </a:p>
        </p:txBody>
      </p:sp>
      <p:pic>
        <p:nvPicPr>
          <p:cNvPr id="10" name="Picture 13"/>
          <p:cNvPicPr>
            <a:picLocks noChangeAspect="1" noChangeArrowheads="1"/>
          </p:cNvPicPr>
          <p:nvPr userDrawn="1"/>
        </p:nvPicPr>
        <p:blipFill>
          <a:blip r:embed="rId8">
            <a:extLst>
              <a:ext uri="{28A0092B-C50C-407E-A947-70E740481C1C}">
                <a14:useLocalDpi xmlns:a14="http://schemas.microsoft.com/office/drawing/2010/main" val="0"/>
              </a:ext>
            </a:extLst>
          </a:blip>
          <a:stretch>
            <a:fillRect/>
          </a:stretch>
        </p:blipFill>
        <p:spPr bwMode="auto">
          <a:xfrm>
            <a:off x="-21920" y="0"/>
            <a:ext cx="9182161" cy="8580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3" descr="landstinget_logo_rgb"/>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995746"/>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Lst>
  <p:timing>
    <p:tnLst>
      <p:par>
        <p:cTn id="1" dur="indefinite" restart="never" nodeType="tmRoot"/>
      </p:par>
    </p:tnLst>
  </p:timing>
  <p:hf sldNum="0" hdr="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528" y="6480000"/>
            <a:ext cx="718071" cy="216024"/>
          </a:xfrm>
          <a:prstGeom prst="rect">
            <a:avLst/>
          </a:prstGeom>
        </p:spPr>
        <p:txBody>
          <a:bodyPr vert="horz" lIns="91440" tIns="45720" rIns="91440" bIns="45720" rtlCol="0" anchor="t" anchorCtr="0"/>
          <a:lstStyle>
            <a:lvl1pPr algn="l">
              <a:defRPr sz="800">
                <a:solidFill>
                  <a:schemeClr val="tx1"/>
                </a:solidFill>
              </a:defRPr>
            </a:lvl1pPr>
          </a:lstStyle>
          <a:p>
            <a:r>
              <a:rPr lang="sv-SE" smtClean="0">
                <a:solidFill>
                  <a:srgbClr val="000000"/>
                </a:solidFill>
              </a:rPr>
              <a:t>2014-03-05</a:t>
            </a:r>
            <a:endParaRPr lang="sv-SE" dirty="0">
              <a:solidFill>
                <a:srgbClr val="000000"/>
              </a:solidFill>
            </a:endParaRPr>
          </a:p>
        </p:txBody>
      </p:sp>
      <p:sp>
        <p:nvSpPr>
          <p:cNvPr id="2" name="Platshållare för rubrik 1"/>
          <p:cNvSpPr>
            <a:spLocks noGrp="1"/>
          </p:cNvSpPr>
          <p:nvPr>
            <p:ph type="title"/>
          </p:nvPr>
        </p:nvSpPr>
        <p:spPr>
          <a:xfrm>
            <a:off x="972000" y="1411200"/>
            <a:ext cx="7272000" cy="648000"/>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972000" y="2782800"/>
            <a:ext cx="7272000" cy="2662424"/>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5" name="Platshållare för sidfot 4"/>
          <p:cNvSpPr>
            <a:spLocks noGrp="1"/>
          </p:cNvSpPr>
          <p:nvPr>
            <p:ph type="ftr" sz="quarter" idx="3"/>
          </p:nvPr>
        </p:nvSpPr>
        <p:spPr>
          <a:xfrm>
            <a:off x="324000" y="6184800"/>
            <a:ext cx="5184000" cy="205681"/>
          </a:xfrm>
          <a:prstGeom prst="rect">
            <a:avLst/>
          </a:prstGeom>
        </p:spPr>
        <p:txBody>
          <a:bodyPr vert="horz" lIns="91440" tIns="45720" rIns="91440" bIns="45720" rtlCol="0" anchor="t" anchorCtr="0"/>
          <a:lstStyle>
            <a:lvl1pPr algn="l">
              <a:defRPr sz="1000" b="1">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4"/>
          </p:nvPr>
        </p:nvSpPr>
        <p:spPr>
          <a:xfrm>
            <a:off x="1043608" y="6496484"/>
            <a:ext cx="718071" cy="183282"/>
          </a:xfrm>
          <a:prstGeom prst="rect">
            <a:avLst/>
          </a:prstGeom>
        </p:spPr>
        <p:txBody>
          <a:bodyPr vert="horz" lIns="91440" tIns="45720" rIns="91440" bIns="45720" rtlCol="0" anchor="ctr"/>
          <a:lstStyle>
            <a:lvl1pPr algn="l">
              <a:defRPr sz="800">
                <a:solidFill>
                  <a:schemeClr val="tx1">
                    <a:tint val="75000"/>
                  </a:schemeClr>
                </a:solidFill>
              </a:defRPr>
            </a:lvl1pPr>
          </a:lstStyle>
          <a:p>
            <a:fld id="{6F44378D-1D2D-4DB9-B9D8-A6B719AA0047}" type="slidenum">
              <a:rPr lang="sv-SE" smtClean="0">
                <a:solidFill>
                  <a:srgbClr val="000000">
                    <a:tint val="75000"/>
                  </a:srgbClr>
                </a:solidFill>
              </a:rPr>
              <a:pPr/>
              <a:t>‹#›</a:t>
            </a:fld>
            <a:endParaRPr lang="sv-SE" dirty="0">
              <a:solidFill>
                <a:srgbClr val="000000">
                  <a:tint val="75000"/>
                </a:srgbClr>
              </a:solidFill>
            </a:endParaRPr>
          </a:p>
        </p:txBody>
      </p:sp>
      <p:pic>
        <p:nvPicPr>
          <p:cNvPr id="10" name="Picture 13"/>
          <p:cNvPicPr>
            <a:picLocks noChangeAspect="1" noChangeArrowheads="1"/>
          </p:cNvPicPr>
          <p:nvPr userDrawn="1"/>
        </p:nvPicPr>
        <p:blipFill>
          <a:blip r:embed="rId8">
            <a:extLst>
              <a:ext uri="{28A0092B-C50C-407E-A947-70E740481C1C}">
                <a14:useLocalDpi xmlns:a14="http://schemas.microsoft.com/office/drawing/2010/main" val="0"/>
              </a:ext>
            </a:extLst>
          </a:blip>
          <a:stretch>
            <a:fillRect/>
          </a:stretch>
        </p:blipFill>
        <p:spPr bwMode="auto">
          <a:xfrm>
            <a:off x="-21920" y="0"/>
            <a:ext cx="9182161" cy="8580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3" descr="landstinget_logo_rgb"/>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303427"/>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Lst>
  <p:timing>
    <p:tnLst>
      <p:par>
        <p:cTn id="1" dur="indefinite" restart="never" nodeType="tmRoot"/>
      </p:par>
    </p:tnLst>
  </p:timing>
  <p:hf sldNum="0" hdr="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528" y="6480000"/>
            <a:ext cx="718071" cy="216024"/>
          </a:xfrm>
          <a:prstGeom prst="rect">
            <a:avLst/>
          </a:prstGeom>
        </p:spPr>
        <p:txBody>
          <a:bodyPr vert="horz" lIns="91440" tIns="45720" rIns="91440" bIns="45720" rtlCol="0" anchor="t" anchorCtr="0"/>
          <a:lstStyle>
            <a:lvl1pPr algn="l">
              <a:defRPr sz="800">
                <a:solidFill>
                  <a:schemeClr val="tx1"/>
                </a:solidFill>
              </a:defRPr>
            </a:lvl1pPr>
          </a:lstStyle>
          <a:p>
            <a:r>
              <a:rPr lang="sv-SE" smtClean="0">
                <a:solidFill>
                  <a:srgbClr val="000000"/>
                </a:solidFill>
              </a:rPr>
              <a:t>2014-03-05</a:t>
            </a:r>
            <a:endParaRPr lang="sv-SE" dirty="0">
              <a:solidFill>
                <a:srgbClr val="000000"/>
              </a:solidFill>
            </a:endParaRPr>
          </a:p>
        </p:txBody>
      </p:sp>
      <p:sp>
        <p:nvSpPr>
          <p:cNvPr id="2" name="Platshållare för rubrik 1"/>
          <p:cNvSpPr>
            <a:spLocks noGrp="1"/>
          </p:cNvSpPr>
          <p:nvPr>
            <p:ph type="title"/>
          </p:nvPr>
        </p:nvSpPr>
        <p:spPr>
          <a:xfrm>
            <a:off x="972000" y="1411200"/>
            <a:ext cx="7272000" cy="648000"/>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3" name="Platshållare för text 2"/>
          <p:cNvSpPr>
            <a:spLocks noGrp="1"/>
          </p:cNvSpPr>
          <p:nvPr>
            <p:ph type="body" idx="1"/>
          </p:nvPr>
        </p:nvSpPr>
        <p:spPr>
          <a:xfrm>
            <a:off x="972000" y="2782800"/>
            <a:ext cx="7272000" cy="2662424"/>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5" name="Platshållare för sidfot 4"/>
          <p:cNvSpPr>
            <a:spLocks noGrp="1"/>
          </p:cNvSpPr>
          <p:nvPr>
            <p:ph type="ftr" sz="quarter" idx="3"/>
          </p:nvPr>
        </p:nvSpPr>
        <p:spPr>
          <a:xfrm>
            <a:off x="324000" y="6184800"/>
            <a:ext cx="5184000" cy="205681"/>
          </a:xfrm>
          <a:prstGeom prst="rect">
            <a:avLst/>
          </a:prstGeom>
        </p:spPr>
        <p:txBody>
          <a:bodyPr vert="horz" lIns="91440" tIns="45720" rIns="91440" bIns="45720" rtlCol="0" anchor="t" anchorCtr="0"/>
          <a:lstStyle>
            <a:lvl1pPr algn="l">
              <a:defRPr sz="1000" b="1">
                <a:solidFill>
                  <a:schemeClr val="accent6"/>
                </a:solidFill>
              </a:defRPr>
            </a:lvl1pPr>
          </a:lstStyle>
          <a:p>
            <a:r>
              <a:rPr lang="sv-SE" smtClean="0">
                <a:solidFill>
                  <a:srgbClr val="8D0017"/>
                </a:solidFill>
              </a:rPr>
              <a:t>Kalmar kultur och hälsa 2014</a:t>
            </a:r>
            <a:endParaRPr lang="sv-SE" sz="800" b="0" dirty="0">
              <a:solidFill>
                <a:srgbClr val="8D0017"/>
              </a:solidFill>
            </a:endParaRPr>
          </a:p>
        </p:txBody>
      </p:sp>
      <p:sp>
        <p:nvSpPr>
          <p:cNvPr id="6" name="Platshållare för bildnummer 5"/>
          <p:cNvSpPr>
            <a:spLocks noGrp="1"/>
          </p:cNvSpPr>
          <p:nvPr>
            <p:ph type="sldNum" sz="quarter" idx="4"/>
          </p:nvPr>
        </p:nvSpPr>
        <p:spPr>
          <a:xfrm>
            <a:off x="1043608" y="6496484"/>
            <a:ext cx="718071" cy="183282"/>
          </a:xfrm>
          <a:prstGeom prst="rect">
            <a:avLst/>
          </a:prstGeom>
        </p:spPr>
        <p:txBody>
          <a:bodyPr vert="horz" lIns="91440" tIns="45720" rIns="91440" bIns="45720" rtlCol="0" anchor="ctr"/>
          <a:lstStyle>
            <a:lvl1pPr algn="l">
              <a:defRPr sz="800">
                <a:solidFill>
                  <a:schemeClr val="tx1">
                    <a:tint val="75000"/>
                  </a:schemeClr>
                </a:solidFill>
              </a:defRPr>
            </a:lvl1pPr>
          </a:lstStyle>
          <a:p>
            <a:fld id="{6F44378D-1D2D-4DB9-B9D8-A6B719AA0047}" type="slidenum">
              <a:rPr lang="sv-SE" smtClean="0">
                <a:solidFill>
                  <a:srgbClr val="000000">
                    <a:tint val="75000"/>
                  </a:srgbClr>
                </a:solidFill>
              </a:rPr>
              <a:pPr/>
              <a:t>‹#›</a:t>
            </a:fld>
            <a:endParaRPr lang="sv-SE" dirty="0">
              <a:solidFill>
                <a:srgbClr val="000000">
                  <a:tint val="75000"/>
                </a:srgbClr>
              </a:solidFill>
            </a:endParaRPr>
          </a:p>
        </p:txBody>
      </p:sp>
      <p:pic>
        <p:nvPicPr>
          <p:cNvPr id="10" name="Picture 13"/>
          <p:cNvPicPr>
            <a:picLocks noChangeAspect="1" noChangeArrowheads="1"/>
          </p:cNvPicPr>
          <p:nvPr userDrawn="1"/>
        </p:nvPicPr>
        <p:blipFill>
          <a:blip r:embed="rId8">
            <a:extLst>
              <a:ext uri="{28A0092B-C50C-407E-A947-70E740481C1C}">
                <a14:useLocalDpi xmlns:a14="http://schemas.microsoft.com/office/drawing/2010/main" val="0"/>
              </a:ext>
            </a:extLst>
          </a:blip>
          <a:stretch>
            <a:fillRect/>
          </a:stretch>
        </p:blipFill>
        <p:spPr bwMode="auto">
          <a:xfrm>
            <a:off x="-21920" y="0"/>
            <a:ext cx="9182161" cy="8580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3" descr="landstinget_logo_rgb"/>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042149"/>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Lst>
  <p:timing>
    <p:tnLst>
      <p:par>
        <p:cTn id="1" dur="indefinite" restart="never" nodeType="tmRoot"/>
      </p:par>
    </p:tnLst>
  </p:timing>
  <p:hf sldNum="0" hdr="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ea typeface="ＭＳ Ｐゴシック" pitchFamily="34" charset="-128"/>
              </a:defRPr>
            </a:lvl1pPr>
          </a:lstStyle>
          <a:p>
            <a:pPr fontAlgn="base">
              <a:spcBef>
                <a:spcPct val="0"/>
              </a:spcBef>
              <a:spcAft>
                <a:spcPct val="0"/>
              </a:spcAft>
              <a:defRPr/>
            </a:pPr>
            <a:r>
              <a:rPr lang="sv-SE" smtClean="0">
                <a:solidFill>
                  <a:srgbClr val="000000"/>
                </a:solidFill>
              </a:rPr>
              <a:t>2014-03-05</a:t>
            </a:r>
            <a:endParaRPr lang="sv-SE">
              <a:solidFill>
                <a:srgbClr val="000000"/>
              </a:solidFill>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ea typeface="ＭＳ Ｐゴシック" pitchFamily="34" charset="-128"/>
              </a:defRPr>
            </a:lvl1pPr>
          </a:lstStyle>
          <a:p>
            <a:pPr fontAlgn="base">
              <a:spcBef>
                <a:spcPct val="0"/>
              </a:spcBef>
              <a:spcAft>
                <a:spcPct val="0"/>
              </a:spcAft>
              <a:defRPr/>
            </a:pPr>
            <a:fld id="{D1176BBF-621B-4A04-9011-92FC7A06FF34}" type="slidenum">
              <a:rPr lang="sv-SE"/>
              <a:pPr fontAlgn="base">
                <a:spcBef>
                  <a:spcPct val="0"/>
                </a:spcBef>
                <a:spcAft>
                  <a:spcPct val="0"/>
                </a:spcAft>
                <a:defRPr/>
              </a:pPr>
              <a:t>‹#›</a:t>
            </a:fld>
            <a:endParaRPr lang="sv-SE"/>
          </a:p>
        </p:txBody>
      </p:sp>
      <p:pic>
        <p:nvPicPr>
          <p:cNvPr id="1031" name="Picture 13"/>
          <p:cNvPicPr>
            <a:picLocks noChangeAspect="1" noChangeArrowheads="1"/>
          </p:cNvPicPr>
          <p:nvPr/>
        </p:nvPicPr>
        <p:blipFill>
          <a:blip r:embed="rId10">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438290"/>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MS PGothic" pitchFamily="34" charset="-128"/>
          <a:cs typeface="+mj-cs"/>
        </a:defRPr>
      </a:lvl1pPr>
      <a:lvl2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2pPr>
      <a:lvl3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3pPr>
      <a:lvl4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4pPr>
      <a:lvl5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solidFill>
                  <a:srgbClr val="000000"/>
                </a:solidFill>
                <a:ea typeface="ＭＳ Ｐゴシック" pitchFamily="34" charset="-128"/>
              </a:defRPr>
            </a:lvl1pPr>
          </a:lstStyle>
          <a:p>
            <a:pPr fontAlgn="base">
              <a:spcBef>
                <a:spcPct val="0"/>
              </a:spcBef>
              <a:spcAft>
                <a:spcPct val="0"/>
              </a:spcAft>
              <a:defRPr/>
            </a:pPr>
            <a:r>
              <a:rPr lang="sv-SE" smtClean="0"/>
              <a:t>2014-03-05</a:t>
            </a:r>
            <a:endParaRPr lang="sv-SE"/>
          </a:p>
        </p:txBody>
      </p:sp>
      <p:sp>
        <p:nvSpPr>
          <p:cNvPr id="12291"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2292"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rgbClr val="8D0017"/>
                </a:solidFill>
                <a:latin typeface="+mn-lt"/>
                <a:ea typeface="+mn-ea"/>
                <a:cs typeface="+mn-cs"/>
              </a:defRPr>
            </a:lvl1pPr>
          </a:lstStyle>
          <a:p>
            <a:pPr>
              <a:defRPr/>
            </a:pPr>
            <a:r>
              <a:rPr lang="sv-SE" smtClean="0"/>
              <a:t>Kalmar kultur och hälsa 2014</a:t>
            </a:r>
            <a:endParaRPr lang="sv-SE"/>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ea typeface="ＭＳ Ｐゴシック" pitchFamily="34" charset="-128"/>
              </a:defRPr>
            </a:lvl1pPr>
          </a:lstStyle>
          <a:p>
            <a:pPr fontAlgn="base">
              <a:spcBef>
                <a:spcPct val="0"/>
              </a:spcBef>
              <a:spcAft>
                <a:spcPct val="0"/>
              </a:spcAft>
              <a:defRPr/>
            </a:pPr>
            <a:fld id="{113E140D-4864-4B81-8692-A933097FC8CD}" type="slidenum">
              <a:rPr lang="sv-SE"/>
              <a:pPr fontAlgn="base">
                <a:spcBef>
                  <a:spcPct val="0"/>
                </a:spcBef>
                <a:spcAft>
                  <a:spcPct val="0"/>
                </a:spcAft>
                <a:defRPr/>
              </a:pPr>
              <a:t>‹#›</a:t>
            </a:fld>
            <a:endParaRPr lang="sv-SE"/>
          </a:p>
        </p:txBody>
      </p:sp>
      <p:pic>
        <p:nvPicPr>
          <p:cNvPr id="12295" name="Picture 13"/>
          <p:cNvPicPr>
            <a:picLocks noChangeAspect="1" noChangeArrowheads="1"/>
          </p:cNvPicPr>
          <p:nvPr/>
        </p:nvPicPr>
        <p:blipFill>
          <a:blip r:embed="rId8">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23" descr="landstinget_logo_rg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453380"/>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MS PGothic" pitchFamily="34" charset="-128"/>
          <a:cs typeface="+mj-cs"/>
        </a:defRPr>
      </a:lvl1pPr>
      <a:lvl2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2pPr>
      <a:lvl3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3pPr>
      <a:lvl4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4pPr>
      <a:lvl5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ea typeface="ＭＳ Ｐゴシック" pitchFamily="34" charset="-128"/>
              </a:defRPr>
            </a:lvl1pPr>
          </a:lstStyle>
          <a:p>
            <a:pPr fontAlgn="base">
              <a:spcBef>
                <a:spcPct val="0"/>
              </a:spcBef>
              <a:spcAft>
                <a:spcPct val="0"/>
              </a:spcAft>
              <a:defRPr/>
            </a:pPr>
            <a:r>
              <a:rPr lang="sv-SE" smtClean="0">
                <a:solidFill>
                  <a:srgbClr val="000000"/>
                </a:solidFill>
              </a:rPr>
              <a:t>2014-03-05</a:t>
            </a:r>
            <a:endParaRPr lang="sv-SE">
              <a:solidFill>
                <a:srgbClr val="000000"/>
              </a:solidFill>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ea typeface="ＭＳ Ｐゴシック" pitchFamily="34" charset="-128"/>
              </a:defRPr>
            </a:lvl1pPr>
          </a:lstStyle>
          <a:p>
            <a:pPr fontAlgn="base">
              <a:spcBef>
                <a:spcPct val="0"/>
              </a:spcBef>
              <a:spcAft>
                <a:spcPct val="0"/>
              </a:spcAft>
              <a:defRPr/>
            </a:pPr>
            <a:fld id="{D62A2BBF-2F43-4D6F-B3EC-5C04D0A6A861}" type="slidenum">
              <a:rPr lang="sv-SE"/>
              <a:pPr fontAlgn="base">
                <a:spcBef>
                  <a:spcPct val="0"/>
                </a:spcBef>
                <a:spcAft>
                  <a:spcPct val="0"/>
                </a:spcAft>
                <a:defRPr/>
              </a:pPr>
              <a:t>‹#›</a:t>
            </a:fld>
            <a:endParaRPr lang="sv-SE"/>
          </a:p>
        </p:txBody>
      </p:sp>
      <p:pic>
        <p:nvPicPr>
          <p:cNvPr id="1031" name="Picture 13"/>
          <p:cNvPicPr>
            <a:picLocks noChangeAspect="1" noChangeArrowheads="1"/>
          </p:cNvPicPr>
          <p:nvPr/>
        </p:nvPicPr>
        <p:blipFill>
          <a:blip r:embed="rId8">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0870"/>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MS PGothic" pitchFamily="34" charset="-128"/>
          <a:cs typeface="+mj-cs"/>
        </a:defRPr>
      </a:lvl1pPr>
      <a:lvl2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2pPr>
      <a:lvl3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3pPr>
      <a:lvl4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4pPr>
      <a:lvl5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ea typeface="ＭＳ Ｐゴシック" pitchFamily="34" charset="-128"/>
              </a:defRPr>
            </a:lvl1pPr>
          </a:lstStyle>
          <a:p>
            <a:pPr fontAlgn="base">
              <a:spcBef>
                <a:spcPct val="0"/>
              </a:spcBef>
              <a:spcAft>
                <a:spcPct val="0"/>
              </a:spcAft>
              <a:defRPr/>
            </a:pPr>
            <a:r>
              <a:rPr lang="sv-SE" smtClean="0">
                <a:solidFill>
                  <a:srgbClr val="000000"/>
                </a:solidFill>
              </a:rPr>
              <a:t>2014-03-05</a:t>
            </a:r>
            <a:endParaRPr lang="sv-SE">
              <a:solidFill>
                <a:srgbClr val="000000"/>
              </a:solidFill>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ea typeface="ＭＳ Ｐゴシック" pitchFamily="34" charset="-128"/>
              </a:defRPr>
            </a:lvl1pPr>
          </a:lstStyle>
          <a:p>
            <a:pPr fontAlgn="base">
              <a:spcBef>
                <a:spcPct val="0"/>
              </a:spcBef>
              <a:spcAft>
                <a:spcPct val="0"/>
              </a:spcAft>
              <a:defRPr/>
            </a:pPr>
            <a:fld id="{D62A2BBF-2F43-4D6F-B3EC-5C04D0A6A861}" type="slidenum">
              <a:rPr lang="sv-SE"/>
              <a:pPr fontAlgn="base">
                <a:spcBef>
                  <a:spcPct val="0"/>
                </a:spcBef>
                <a:spcAft>
                  <a:spcPct val="0"/>
                </a:spcAft>
                <a:defRPr/>
              </a:pPr>
              <a:t>‹#›</a:t>
            </a:fld>
            <a:endParaRPr lang="sv-SE"/>
          </a:p>
        </p:txBody>
      </p:sp>
      <p:pic>
        <p:nvPicPr>
          <p:cNvPr id="1031" name="Picture 13"/>
          <p:cNvPicPr>
            <a:picLocks noChangeAspect="1" noChangeArrowheads="1"/>
          </p:cNvPicPr>
          <p:nvPr/>
        </p:nvPicPr>
        <p:blipFill>
          <a:blip r:embed="rId8">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0979694"/>
      </p:ext>
    </p:extLst>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MS PGothic" pitchFamily="34" charset="-128"/>
          <a:cs typeface="+mj-cs"/>
        </a:defRPr>
      </a:lvl1pPr>
      <a:lvl2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2pPr>
      <a:lvl3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3pPr>
      <a:lvl4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4pPr>
      <a:lvl5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ea typeface="ＭＳ Ｐゴシック" pitchFamily="34" charset="-128"/>
              </a:defRPr>
            </a:lvl1pPr>
          </a:lstStyle>
          <a:p>
            <a:pPr fontAlgn="base">
              <a:spcBef>
                <a:spcPct val="0"/>
              </a:spcBef>
              <a:spcAft>
                <a:spcPct val="0"/>
              </a:spcAft>
              <a:defRPr/>
            </a:pPr>
            <a:r>
              <a:rPr lang="sv-SE" smtClean="0">
                <a:solidFill>
                  <a:srgbClr val="000000"/>
                </a:solidFill>
              </a:rPr>
              <a:t>2014-03-05</a:t>
            </a:r>
            <a:endParaRPr lang="sv-SE">
              <a:solidFill>
                <a:srgbClr val="000000"/>
              </a:solidFill>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ea typeface="ＭＳ Ｐゴシック" pitchFamily="34" charset="-128"/>
              </a:defRPr>
            </a:lvl1pPr>
          </a:lstStyle>
          <a:p>
            <a:pPr fontAlgn="base">
              <a:spcBef>
                <a:spcPct val="0"/>
              </a:spcBef>
              <a:spcAft>
                <a:spcPct val="0"/>
              </a:spcAft>
              <a:defRPr/>
            </a:pPr>
            <a:fld id="{D62A2BBF-2F43-4D6F-B3EC-5C04D0A6A861}" type="slidenum">
              <a:rPr lang="sv-SE"/>
              <a:pPr fontAlgn="base">
                <a:spcBef>
                  <a:spcPct val="0"/>
                </a:spcBef>
                <a:spcAft>
                  <a:spcPct val="0"/>
                </a:spcAft>
                <a:defRPr/>
              </a:pPr>
              <a:t>‹#›</a:t>
            </a:fld>
            <a:endParaRPr lang="sv-SE"/>
          </a:p>
        </p:txBody>
      </p:sp>
      <p:pic>
        <p:nvPicPr>
          <p:cNvPr id="1031" name="Picture 13"/>
          <p:cNvPicPr>
            <a:picLocks noChangeAspect="1" noChangeArrowheads="1"/>
          </p:cNvPicPr>
          <p:nvPr/>
        </p:nvPicPr>
        <p:blipFill>
          <a:blip r:embed="rId8">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6828085"/>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MS PGothic" pitchFamily="34" charset="-128"/>
          <a:cs typeface="+mj-cs"/>
        </a:defRPr>
      </a:lvl1pPr>
      <a:lvl2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2pPr>
      <a:lvl3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3pPr>
      <a:lvl4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4pPr>
      <a:lvl5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ea typeface="ＭＳ Ｐゴシック" pitchFamily="34" charset="-128"/>
              </a:defRPr>
            </a:lvl1pPr>
          </a:lstStyle>
          <a:p>
            <a:pPr fontAlgn="base">
              <a:spcBef>
                <a:spcPct val="0"/>
              </a:spcBef>
              <a:spcAft>
                <a:spcPct val="0"/>
              </a:spcAft>
              <a:defRPr/>
            </a:pPr>
            <a:r>
              <a:rPr lang="sv-SE" smtClean="0">
                <a:solidFill>
                  <a:srgbClr val="000000"/>
                </a:solidFill>
              </a:rPr>
              <a:t>2014-03-05</a:t>
            </a:r>
            <a:endParaRPr lang="sv-SE">
              <a:solidFill>
                <a:srgbClr val="000000"/>
              </a:solidFill>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ea typeface="ＭＳ Ｐゴシック" pitchFamily="34" charset="-128"/>
              </a:defRPr>
            </a:lvl1pPr>
          </a:lstStyle>
          <a:p>
            <a:pPr fontAlgn="base">
              <a:spcBef>
                <a:spcPct val="0"/>
              </a:spcBef>
              <a:spcAft>
                <a:spcPct val="0"/>
              </a:spcAft>
              <a:defRPr/>
            </a:pPr>
            <a:fld id="{D62A2BBF-2F43-4D6F-B3EC-5C04D0A6A861}" type="slidenum">
              <a:rPr lang="sv-SE"/>
              <a:pPr fontAlgn="base">
                <a:spcBef>
                  <a:spcPct val="0"/>
                </a:spcBef>
                <a:spcAft>
                  <a:spcPct val="0"/>
                </a:spcAft>
                <a:defRPr/>
              </a:pPr>
              <a:t>‹#›</a:t>
            </a:fld>
            <a:endParaRPr lang="sv-SE"/>
          </a:p>
        </p:txBody>
      </p:sp>
      <p:pic>
        <p:nvPicPr>
          <p:cNvPr id="1031" name="Picture 13"/>
          <p:cNvPicPr>
            <a:picLocks noChangeAspect="1" noChangeArrowheads="1"/>
          </p:cNvPicPr>
          <p:nvPr/>
        </p:nvPicPr>
        <p:blipFill>
          <a:blip r:embed="rId8">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102141"/>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MS PGothic" pitchFamily="34" charset="-128"/>
          <a:cs typeface="+mj-cs"/>
        </a:defRPr>
      </a:lvl1pPr>
      <a:lvl2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2pPr>
      <a:lvl3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3pPr>
      <a:lvl4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4pPr>
      <a:lvl5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323850" y="6480175"/>
            <a:ext cx="717550" cy="215900"/>
          </a:xfrm>
          <a:prstGeom prst="rect">
            <a:avLst/>
          </a:prstGeom>
        </p:spPr>
        <p:txBody>
          <a:bodyPr vert="horz" wrap="square" lIns="91440" tIns="45720" rIns="91440" bIns="45720" numCol="1" anchor="t" anchorCtr="0" compatLnSpc="1">
            <a:prstTxWarp prst="textNoShape">
              <a:avLst/>
            </a:prstTxWarp>
          </a:bodyPr>
          <a:lstStyle>
            <a:lvl1pPr>
              <a:defRPr sz="800">
                <a:ea typeface="ＭＳ Ｐゴシック" pitchFamily="34" charset="-128"/>
              </a:defRPr>
            </a:lvl1pPr>
          </a:lstStyle>
          <a:p>
            <a:pPr fontAlgn="base">
              <a:spcBef>
                <a:spcPct val="0"/>
              </a:spcBef>
              <a:spcAft>
                <a:spcPct val="0"/>
              </a:spcAft>
              <a:defRPr/>
            </a:pPr>
            <a:r>
              <a:rPr lang="sv-SE" smtClean="0">
                <a:solidFill>
                  <a:srgbClr val="000000"/>
                </a:solidFill>
              </a:rPr>
              <a:t>2014-03-05</a:t>
            </a:r>
            <a:endParaRPr lang="sv-SE">
              <a:solidFill>
                <a:srgbClr val="000000"/>
              </a:solidFill>
            </a:endParaRPr>
          </a:p>
        </p:txBody>
      </p:sp>
      <p:sp>
        <p:nvSpPr>
          <p:cNvPr id="1027" name="Platshållare för rubrik 1"/>
          <p:cNvSpPr>
            <a:spLocks noGrp="1"/>
          </p:cNvSpPr>
          <p:nvPr>
            <p:ph type="title"/>
          </p:nvPr>
        </p:nvSpPr>
        <p:spPr bwMode="auto">
          <a:xfrm>
            <a:off x="971550" y="1411288"/>
            <a:ext cx="7272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p>
        </p:txBody>
      </p:sp>
      <p:sp>
        <p:nvSpPr>
          <p:cNvPr id="1028" name="Platshållare för text 2"/>
          <p:cNvSpPr>
            <a:spLocks noGrp="1"/>
          </p:cNvSpPr>
          <p:nvPr>
            <p:ph type="body" idx="1"/>
          </p:nvPr>
        </p:nvSpPr>
        <p:spPr bwMode="auto">
          <a:xfrm>
            <a:off x="971550" y="2782888"/>
            <a:ext cx="7272338"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5" name="Platshållare för sidfot 4"/>
          <p:cNvSpPr>
            <a:spLocks noGrp="1"/>
          </p:cNvSpPr>
          <p:nvPr>
            <p:ph type="ftr" sz="quarter" idx="3"/>
          </p:nvPr>
        </p:nvSpPr>
        <p:spPr>
          <a:xfrm>
            <a:off x="323850" y="6184900"/>
            <a:ext cx="5184775" cy="204788"/>
          </a:xfrm>
          <a:prstGeom prst="rect">
            <a:avLst/>
          </a:prstGeom>
        </p:spPr>
        <p:txBody>
          <a:bodyPr vert="horz" lIns="91440" tIns="45720" rIns="91440" bIns="45720" rtlCol="0" anchor="t" anchorCtr="0"/>
          <a:lstStyle>
            <a:lvl1pPr algn="l" fontAlgn="auto">
              <a:spcBef>
                <a:spcPts val="0"/>
              </a:spcBef>
              <a:spcAft>
                <a:spcPts val="0"/>
              </a:spcAft>
              <a:defRPr sz="1000" b="1">
                <a:solidFill>
                  <a:schemeClr val="accent6"/>
                </a:solidFill>
                <a:latin typeface="+mn-lt"/>
                <a:ea typeface="+mn-ea"/>
                <a:cs typeface="+mn-cs"/>
              </a:defRPr>
            </a:lvl1pPr>
          </a:lstStyle>
          <a:p>
            <a:pPr>
              <a:defRPr/>
            </a:pPr>
            <a:r>
              <a:rPr lang="sv-SE" smtClean="0">
                <a:solidFill>
                  <a:srgbClr val="8D0017"/>
                </a:solidFill>
              </a:rPr>
              <a:t>Kalmar kultur och hälsa 2014</a:t>
            </a:r>
            <a:endParaRPr lang="sv-SE">
              <a:solidFill>
                <a:srgbClr val="8D0017"/>
              </a:solidFill>
            </a:endParaRPr>
          </a:p>
        </p:txBody>
      </p:sp>
      <p:sp>
        <p:nvSpPr>
          <p:cNvPr id="6" name="Platshållare för bildnummer 5"/>
          <p:cNvSpPr>
            <a:spLocks noGrp="1"/>
          </p:cNvSpPr>
          <p:nvPr>
            <p:ph type="sldNum" sz="quarter" idx="4"/>
          </p:nvPr>
        </p:nvSpPr>
        <p:spPr>
          <a:xfrm>
            <a:off x="5508625" y="6207125"/>
            <a:ext cx="717550" cy="182563"/>
          </a:xfrm>
          <a:prstGeom prst="rect">
            <a:avLst/>
          </a:prstGeom>
        </p:spPr>
        <p:txBody>
          <a:bodyPr vert="horz" wrap="square" lIns="91440" tIns="45720" rIns="91440" bIns="45720" numCol="1" anchor="ctr" anchorCtr="0" compatLnSpc="1">
            <a:prstTxWarp prst="textNoShape">
              <a:avLst/>
            </a:prstTxWarp>
          </a:bodyPr>
          <a:lstStyle>
            <a:lvl1pPr algn="r">
              <a:defRPr sz="800">
                <a:solidFill>
                  <a:srgbClr val="898989"/>
                </a:solidFill>
                <a:ea typeface="ＭＳ Ｐゴシック" pitchFamily="34" charset="-128"/>
              </a:defRPr>
            </a:lvl1pPr>
          </a:lstStyle>
          <a:p>
            <a:pPr fontAlgn="base">
              <a:spcBef>
                <a:spcPct val="0"/>
              </a:spcBef>
              <a:spcAft>
                <a:spcPct val="0"/>
              </a:spcAft>
              <a:defRPr/>
            </a:pPr>
            <a:fld id="{D62A2BBF-2F43-4D6F-B3EC-5C04D0A6A861}" type="slidenum">
              <a:rPr lang="sv-SE"/>
              <a:pPr fontAlgn="base">
                <a:spcBef>
                  <a:spcPct val="0"/>
                </a:spcBef>
                <a:spcAft>
                  <a:spcPct val="0"/>
                </a:spcAft>
                <a:defRPr/>
              </a:pPr>
              <a:t>‹#›</a:t>
            </a:fld>
            <a:endParaRPr lang="sv-SE"/>
          </a:p>
        </p:txBody>
      </p:sp>
      <p:pic>
        <p:nvPicPr>
          <p:cNvPr id="1031" name="Picture 13"/>
          <p:cNvPicPr>
            <a:picLocks noChangeAspect="1" noChangeArrowheads="1"/>
          </p:cNvPicPr>
          <p:nvPr/>
        </p:nvPicPr>
        <p:blipFill>
          <a:blip r:embed="rId8">
            <a:extLst>
              <a:ext uri="{28A0092B-C50C-407E-A947-70E740481C1C}">
                <a14:useLocalDpi xmlns:a14="http://schemas.microsoft.com/office/drawing/2010/main" val="0"/>
              </a:ext>
            </a:extLst>
          </a:blip>
          <a:srcRect l="259" t="16019" b="16818"/>
          <a:stretch>
            <a:fillRect/>
          </a:stretch>
        </p:blipFill>
        <p:spPr bwMode="auto">
          <a:xfrm>
            <a:off x="-30163" y="-30163"/>
            <a:ext cx="9197976" cy="88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3" descr="landstinget_logo_rg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4050" y="6183313"/>
            <a:ext cx="174466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9947268"/>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Lst>
  <p:timing>
    <p:tnLst>
      <p:par>
        <p:cTn id="1" dur="indefinite" restart="never" nodeType="tmRoot"/>
      </p:par>
    </p:tnLst>
  </p:timing>
  <p:hf sldNum="0" hdr="0"/>
  <p:txStyles>
    <p:titleStyle>
      <a:lvl1pPr algn="l" rtl="0" eaLnBrk="0" fontAlgn="base" hangingPunct="0">
        <a:spcBef>
          <a:spcPct val="0"/>
        </a:spcBef>
        <a:spcAft>
          <a:spcPct val="0"/>
        </a:spcAft>
        <a:defRPr sz="3600" kern="1200">
          <a:solidFill>
            <a:schemeClr val="tx1"/>
          </a:solidFill>
          <a:latin typeface="+mj-lt"/>
          <a:ea typeface="MS PGothic" pitchFamily="34" charset="-128"/>
          <a:cs typeface="+mj-cs"/>
        </a:defRPr>
      </a:lvl1pPr>
      <a:lvl2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2pPr>
      <a:lvl3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3pPr>
      <a:lvl4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4pPr>
      <a:lvl5pPr algn="l" rtl="0" eaLnBrk="0" fontAlgn="base" hangingPunct="0">
        <a:spcBef>
          <a:spcPct val="0"/>
        </a:spcBef>
        <a:spcAft>
          <a:spcPct val="0"/>
        </a:spcAft>
        <a:defRPr sz="3600">
          <a:solidFill>
            <a:schemeClr val="tx1"/>
          </a:solidFill>
          <a:latin typeface="Arial" pitchFamily="34" charset="0"/>
          <a:ea typeface="MS PGothic" pitchFamily="34" charset="-128"/>
          <a:cs typeface="Bryant Light"/>
        </a:defRPr>
      </a:lvl5pPr>
      <a:lvl6pPr marL="457200" algn="l" rtl="0" fontAlgn="base">
        <a:spcBef>
          <a:spcPct val="0"/>
        </a:spcBef>
        <a:spcAft>
          <a:spcPct val="0"/>
        </a:spcAft>
        <a:defRPr sz="3600">
          <a:solidFill>
            <a:schemeClr val="tx1"/>
          </a:solidFill>
          <a:latin typeface="Arial" pitchFamily="34" charset="0"/>
          <a:ea typeface="Bryant Light"/>
          <a:cs typeface="Bryant Light"/>
        </a:defRPr>
      </a:lvl6pPr>
      <a:lvl7pPr marL="914400" algn="l" rtl="0" fontAlgn="base">
        <a:spcBef>
          <a:spcPct val="0"/>
        </a:spcBef>
        <a:spcAft>
          <a:spcPct val="0"/>
        </a:spcAft>
        <a:defRPr sz="3600">
          <a:solidFill>
            <a:schemeClr val="tx1"/>
          </a:solidFill>
          <a:latin typeface="Arial" pitchFamily="34" charset="0"/>
          <a:ea typeface="Bryant Light"/>
          <a:cs typeface="Bryant Light"/>
        </a:defRPr>
      </a:lvl7pPr>
      <a:lvl8pPr marL="1371600" algn="l" rtl="0" fontAlgn="base">
        <a:spcBef>
          <a:spcPct val="0"/>
        </a:spcBef>
        <a:spcAft>
          <a:spcPct val="0"/>
        </a:spcAft>
        <a:defRPr sz="3600">
          <a:solidFill>
            <a:schemeClr val="tx1"/>
          </a:solidFill>
          <a:latin typeface="Arial" pitchFamily="34" charset="0"/>
          <a:ea typeface="Bryant Light"/>
          <a:cs typeface="Bryant Light"/>
        </a:defRPr>
      </a:lvl8pPr>
      <a:lvl9pPr marL="1828800" algn="l" rtl="0" fontAlgn="base">
        <a:spcBef>
          <a:spcPct val="0"/>
        </a:spcBef>
        <a:spcAft>
          <a:spcPct val="0"/>
        </a:spcAft>
        <a:defRPr sz="3600">
          <a:solidFill>
            <a:schemeClr val="tx1"/>
          </a:solidFill>
          <a:latin typeface="Arial" pitchFamily="34" charset="0"/>
          <a:ea typeface="Bryant Light"/>
          <a:cs typeface="Bryant Light"/>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plus.lj.se/infopage.jsf?childId=16335&amp;nodeId=40836"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4.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15.xml"/><Relationship Id="rId4" Type="http://schemas.openxmlformats.org/officeDocument/2006/relationships/hyperlink" Target="http://www.svtplay.se/klipp/588480/kravlos-dans-far-stressade-tonarsflickor-att-ma-battre"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5.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4.xml"/></Relationships>
</file>

<file path=ppt/slides/_rels/slide12.xml.rels><?xml version="1.0" encoding="UTF-8" standalone="yes"?>
<Relationships xmlns="http://schemas.openxmlformats.org/package/2006/relationships"><Relationship Id="rId3" Type="http://schemas.openxmlformats.org/officeDocument/2006/relationships/hyperlink" Target="http://plus.lj.se/infopage.jsf?nodeId=40836" TargetMode="External"/><Relationship Id="rId2" Type="http://schemas.openxmlformats.org/officeDocument/2006/relationships/notesSlide" Target="../notesSlides/notesSlide6.xml"/><Relationship Id="rId1" Type="http://schemas.openxmlformats.org/officeDocument/2006/relationships/slideLayout" Target="../slideLayouts/slideLayout120.xml"/><Relationship Id="rId4" Type="http://schemas.openxmlformats.org/officeDocument/2006/relationships/hyperlink" Target="http://www.lj.se/kulturivarden"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20.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20.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14.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14.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39.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9.xml.rels><?xml version="1.0" encoding="UTF-8" standalone="yes"?>
<Relationships xmlns="http://schemas.openxmlformats.org/package/2006/relationships"><Relationship Id="rId3" Type="http://schemas.openxmlformats.org/officeDocument/2006/relationships/hyperlink" Target="http://www.lj.se/forsakringsmedicin" TargetMode="External"/><Relationship Id="rId2" Type="http://schemas.openxmlformats.org/officeDocument/2006/relationships/notesSlide" Target="../notesSlides/notesSlide12.xml"/><Relationship Id="rId1" Type="http://schemas.openxmlformats.org/officeDocument/2006/relationships/slideLayout" Target="../slideLayouts/slideLayout13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3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2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9.xml"/></Relationships>
</file>

<file path=ppt/slides/_rels/slide25.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3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0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9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3.xml"/></Relationships>
</file>

<file path=ppt/slides/_rels/slide32.xml.rels><?xml version="1.0" encoding="UTF-8" standalone="yes"?>
<Relationships xmlns="http://schemas.openxmlformats.org/package/2006/relationships"><Relationship Id="rId3" Type="http://schemas.openxmlformats.org/officeDocument/2006/relationships/hyperlink" Target="http://vimeo.com/album/2993991/video/103405856" TargetMode="External"/><Relationship Id="rId2" Type="http://schemas.openxmlformats.org/officeDocument/2006/relationships/image" Target="../media/image33.jpeg"/><Relationship Id="rId1" Type="http://schemas.openxmlformats.org/officeDocument/2006/relationships/slideLayout" Target="../slideLayouts/slideLayout93.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34.xml"/><Relationship Id="rId4" Type="http://schemas.openxmlformats.org/officeDocument/2006/relationships/image" Target="../media/image13.jpeg"/></Relationships>
</file>

<file path=ppt/slides/_rels/slide34.xml.rels><?xml version="1.0" encoding="UTF-8" standalone="yes"?>
<Relationships xmlns="http://schemas.openxmlformats.org/package/2006/relationships"><Relationship Id="rId3" Type="http://schemas.openxmlformats.org/officeDocument/2006/relationships/hyperlink" Target="http://vimeo.com/album/2993991/video/105657932" TargetMode="External"/><Relationship Id="rId2" Type="http://schemas.openxmlformats.org/officeDocument/2006/relationships/notesSlide" Target="../notesSlides/notesSlide19.xml"/><Relationship Id="rId1" Type="http://schemas.openxmlformats.org/officeDocument/2006/relationships/slideLayout" Target="../slideLayouts/slideLayout169.xml"/><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1.xml"/></Relationships>
</file>

<file path=ppt/slides/_rels/slide36.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175.xml"/><Relationship Id="rId4" Type="http://schemas.openxmlformats.org/officeDocument/2006/relationships/hyperlink" Target="http://plus.lj.se/infopage.jsf?nodeId=41844"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vimeo.com/album/2993991/video/103405140" TargetMode="External"/><Relationship Id="rId1" Type="http://schemas.openxmlformats.org/officeDocument/2006/relationships/slideLayout" Target="../slideLayouts/slideLayout181.xml"/></Relationships>
</file>

<file path=ppt/slides/_rels/slide39.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hyperlink" Target="http://vimeo.com/album/2993991/video/103404813" TargetMode="External"/><Relationship Id="rId1" Type="http://schemas.openxmlformats.org/officeDocument/2006/relationships/slideLayout" Target="../slideLayouts/slideLayout181.xml"/></Relationships>
</file>

<file path=ppt/slides/_rels/slide40.xml.rels><?xml version="1.0" encoding="UTF-8" standalone="yes"?>
<Relationships xmlns="http://schemas.openxmlformats.org/package/2006/relationships"><Relationship Id="rId3" Type="http://schemas.openxmlformats.org/officeDocument/2006/relationships/hyperlink" Target="http://vimeo.com/105657931" TargetMode="External"/><Relationship Id="rId2" Type="http://schemas.openxmlformats.org/officeDocument/2006/relationships/image" Target="../media/image41.jpeg"/><Relationship Id="rId1" Type="http://schemas.openxmlformats.org/officeDocument/2006/relationships/slideLayout" Target="../slideLayouts/slideLayout193.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8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plus.lj.se/aldreochkultur"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youtube.com/watch?v=5FWn4JB2YLU" TargetMode="External"/><Relationship Id="rId2" Type="http://schemas.openxmlformats.org/officeDocument/2006/relationships/notesSlide" Target="../notesSlides/notesSlide23.xml"/><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43608" y="1988840"/>
            <a:ext cx="7272000" cy="648000"/>
          </a:xfrm>
        </p:spPr>
        <p:txBody>
          <a:bodyPr/>
          <a:lstStyle/>
          <a:p>
            <a:r>
              <a:rPr lang="sv-SE" sz="4000" dirty="0">
                <a:solidFill>
                  <a:srgbClr val="000000"/>
                </a:solidFill>
                <a:hlinkClick r:id="rId3"/>
              </a:rPr>
              <a:t>Hälsofrämjande bildspel</a:t>
            </a:r>
            <a:endParaRPr lang="sv-SE" dirty="0"/>
          </a:p>
        </p:txBody>
      </p:sp>
      <p:sp>
        <p:nvSpPr>
          <p:cNvPr id="3" name="Platshållare för datum 2"/>
          <p:cNvSpPr>
            <a:spLocks noGrp="1"/>
          </p:cNvSpPr>
          <p:nvPr>
            <p:ph type="dt" sz="half" idx="10"/>
          </p:nvPr>
        </p:nvSpPr>
        <p:spPr/>
        <p:txBody>
          <a:bodyPr/>
          <a:lstStyle/>
          <a:p>
            <a:r>
              <a:rPr lang="sv-SE" smtClean="0"/>
              <a:t>2014-03-05</a:t>
            </a:r>
            <a:endParaRPr lang="sv-SE"/>
          </a:p>
        </p:txBody>
      </p:sp>
      <p:sp>
        <p:nvSpPr>
          <p:cNvPr id="4" name="Platshållare för sidfot 3"/>
          <p:cNvSpPr>
            <a:spLocks noGrp="1"/>
          </p:cNvSpPr>
          <p:nvPr>
            <p:ph type="ftr" sz="quarter" idx="11"/>
          </p:nvPr>
        </p:nvSpPr>
        <p:spPr/>
        <p:txBody>
          <a:bodyPr/>
          <a:lstStyle/>
          <a:p>
            <a:r>
              <a:rPr lang="sv-SE" sz="800" b="0" dirty="0" smtClean="0"/>
              <a:t>Kalmar kultur och hälsa 2014</a:t>
            </a:r>
            <a:endParaRPr lang="sv-SE" sz="800" b="0" dirty="0"/>
          </a:p>
        </p:txBody>
      </p:sp>
    </p:spTree>
    <p:extLst>
      <p:ext uri="{BB962C8B-B14F-4D97-AF65-F5344CB8AC3E}">
        <p14:creationId xmlns:p14="http://schemas.microsoft.com/office/powerpoint/2010/main" val="77417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ubrik 1"/>
          <p:cNvSpPr>
            <a:spLocks noGrp="1"/>
          </p:cNvSpPr>
          <p:nvPr>
            <p:ph type="title"/>
          </p:nvPr>
        </p:nvSpPr>
        <p:spPr>
          <a:xfrm>
            <a:off x="395536" y="836712"/>
            <a:ext cx="7921625" cy="1944687"/>
          </a:xfrm>
        </p:spPr>
        <p:txBody>
          <a:bodyPr/>
          <a:lstStyle/>
          <a:p>
            <a:pPr algn="ctr"/>
            <a:r>
              <a:rPr lang="sv-SE" dirty="0" smtClean="0">
                <a:ea typeface="ＭＳ Ｐゴシック" pitchFamily="34" charset="-128"/>
              </a:rPr>
              <a:t/>
            </a:r>
            <a:br>
              <a:rPr lang="sv-SE" dirty="0" smtClean="0">
                <a:ea typeface="ＭＳ Ｐゴシック" pitchFamily="34" charset="-128"/>
              </a:rPr>
            </a:br>
            <a:r>
              <a:rPr lang="sv-SE" dirty="0" smtClean="0">
                <a:ea typeface="ＭＳ Ｐゴシック" pitchFamily="34" charset="-128"/>
              </a:rPr>
              <a:t>Kultur och natur för hälsa och vård</a:t>
            </a:r>
            <a:br>
              <a:rPr lang="sv-SE" dirty="0" smtClean="0">
                <a:ea typeface="ＭＳ Ｐゴシック" pitchFamily="34" charset="-128"/>
              </a:rPr>
            </a:br>
            <a:r>
              <a:rPr lang="sv-SE" sz="900" dirty="0" smtClean="0">
                <a:ea typeface="ＭＳ Ｐゴシック" pitchFamily="34" charset="-128"/>
              </a:rPr>
              <a:t/>
            </a:r>
            <a:br>
              <a:rPr lang="sv-SE" sz="900" dirty="0" smtClean="0">
                <a:ea typeface="ＭＳ Ｐゴシック" pitchFamily="34" charset="-128"/>
              </a:rPr>
            </a:br>
            <a:r>
              <a:rPr lang="sv-SE" dirty="0" smtClean="0">
                <a:ea typeface="ＭＳ Ｐゴシック" pitchFamily="34" charset="-128"/>
              </a:rPr>
              <a:t/>
            </a:r>
            <a:br>
              <a:rPr lang="sv-SE" dirty="0" smtClean="0">
                <a:ea typeface="ＭＳ Ｐゴシック" pitchFamily="34" charset="-128"/>
              </a:rPr>
            </a:br>
            <a:endParaRPr lang="sv-SE" sz="2400" dirty="0" smtClean="0">
              <a:ea typeface="ＭＳ Ｐゴシック" pitchFamily="34" charset="-128"/>
            </a:endParaRPr>
          </a:p>
        </p:txBody>
      </p:sp>
      <p:pic>
        <p:nvPicPr>
          <p:cNvPr id="5120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7434" y="2454837"/>
            <a:ext cx="3115518" cy="2275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5"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406" y="4829812"/>
            <a:ext cx="2784475" cy="205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6" name="Picture 2" descr="Dansterapi Foto: Katarzyna Filipowicz"/>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1767" y="5105531"/>
            <a:ext cx="3487933" cy="230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92952" y="2454837"/>
            <a:ext cx="2751048" cy="2723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5154" y="2454838"/>
            <a:ext cx="3139084" cy="2469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58880" y="4577692"/>
            <a:ext cx="3434071" cy="237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latshållare för datum 1"/>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15738211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r>
              <a:rPr lang="sv-SE" smtClean="0"/>
              <a:t>2014-03-05</a:t>
            </a:r>
            <a:endParaRPr lang="sv-SE"/>
          </a:p>
        </p:txBody>
      </p:sp>
      <p:sp>
        <p:nvSpPr>
          <p:cNvPr id="4" name="Platshållare för sidfot 3"/>
          <p:cNvSpPr>
            <a:spLocks noGrp="1"/>
          </p:cNvSpPr>
          <p:nvPr>
            <p:ph type="ftr" sz="quarter" idx="11"/>
          </p:nvPr>
        </p:nvSpPr>
        <p:spPr/>
        <p:txBody>
          <a:bodyPr/>
          <a:lstStyle/>
          <a:p>
            <a:r>
              <a:rPr lang="sv-SE" smtClean="0"/>
              <a:t>Kalmar kultur och hälsa 2014</a:t>
            </a:r>
            <a:endParaRPr lang="sv-SE" sz="800" b="0" dirty="0"/>
          </a:p>
        </p:txBody>
      </p:sp>
      <p:sp>
        <p:nvSpPr>
          <p:cNvPr id="5" name="Platshållare för text 4"/>
          <p:cNvSpPr>
            <a:spLocks noGrp="1"/>
          </p:cNvSpPr>
          <p:nvPr>
            <p:ph type="body" sz="quarter" idx="14"/>
          </p:nvPr>
        </p:nvSpPr>
        <p:spPr>
          <a:xfrm>
            <a:off x="899592" y="1988840"/>
            <a:ext cx="7488832" cy="3096344"/>
          </a:xfrm>
        </p:spPr>
        <p:txBody>
          <a:bodyPr/>
          <a:lstStyle/>
          <a:p>
            <a:pPr marL="0" lvl="0" indent="0" algn="ctr">
              <a:buNone/>
            </a:pPr>
            <a:r>
              <a:rPr lang="sv-SE" sz="2800" i="1" dirty="0">
                <a:solidFill>
                  <a:srgbClr val="000000"/>
                </a:solidFill>
                <a:latin typeface="CharterITCbyBT-Roman"/>
              </a:rPr>
              <a:t>Med utgångspunkt i ett hälsoperspektiv</a:t>
            </a:r>
          </a:p>
          <a:p>
            <a:pPr marL="0" lvl="0" indent="0" algn="ctr">
              <a:buNone/>
            </a:pPr>
            <a:r>
              <a:rPr lang="sv-SE" sz="2800" i="1" dirty="0">
                <a:solidFill>
                  <a:srgbClr val="000000"/>
                </a:solidFill>
                <a:latin typeface="CharterITCbyBT-Roman"/>
              </a:rPr>
              <a:t>kan vi stärka det friska som finns hos alla, oberoende av ålder eller funktionsnedsättning</a:t>
            </a:r>
            <a:r>
              <a:rPr lang="sv-SE" sz="2800" i="1" dirty="0" smtClean="0">
                <a:solidFill>
                  <a:srgbClr val="000000"/>
                </a:solidFill>
                <a:latin typeface="CharterITCbyBT-Roman"/>
              </a:rPr>
              <a:t>.</a:t>
            </a:r>
            <a:br>
              <a:rPr lang="sv-SE" sz="2800" i="1" dirty="0" smtClean="0">
                <a:solidFill>
                  <a:srgbClr val="000000"/>
                </a:solidFill>
                <a:latin typeface="CharterITCbyBT-Roman"/>
              </a:rPr>
            </a:br>
            <a:endParaRPr lang="sv-SE" sz="2800" i="1" dirty="0">
              <a:solidFill>
                <a:srgbClr val="000000"/>
              </a:solidFill>
              <a:latin typeface="CharterITCbyBT-Roman"/>
            </a:endParaRPr>
          </a:p>
          <a:p>
            <a:pPr marL="0" lvl="0" indent="0" algn="ctr">
              <a:buNone/>
            </a:pPr>
            <a:r>
              <a:rPr lang="sv-SE" sz="2800" i="1" dirty="0" smtClean="0">
                <a:solidFill>
                  <a:srgbClr val="000000"/>
                </a:solidFill>
                <a:latin typeface="CharterITCbyBT-Roman"/>
              </a:rPr>
              <a:t>Kultur och natur är ett verktyg för detta!</a:t>
            </a:r>
            <a:endParaRPr lang="sv-SE" sz="2800" i="1" dirty="0">
              <a:solidFill>
                <a:srgbClr val="000000"/>
              </a:solidFill>
            </a:endParaRPr>
          </a:p>
        </p:txBody>
      </p:sp>
    </p:spTree>
    <p:extLst>
      <p:ext uri="{BB962C8B-B14F-4D97-AF65-F5344CB8AC3E}">
        <p14:creationId xmlns:p14="http://schemas.microsoft.com/office/powerpoint/2010/main" val="32985139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259632" y="1412776"/>
            <a:ext cx="7272000" cy="648000"/>
          </a:xfrm>
        </p:spPr>
        <p:txBody>
          <a:bodyPr/>
          <a:lstStyle/>
          <a:p>
            <a:r>
              <a:rPr lang="sv-SE" dirty="0" smtClean="0"/>
              <a:t>Organisation och bakgrund</a:t>
            </a:r>
            <a:endParaRPr lang="sv-SE" dirty="0"/>
          </a:p>
        </p:txBody>
      </p:sp>
      <p:sp>
        <p:nvSpPr>
          <p:cNvPr id="3" name="Platshållare för datum 2"/>
          <p:cNvSpPr>
            <a:spLocks noGrp="1"/>
          </p:cNvSpPr>
          <p:nvPr>
            <p:ph type="dt" sz="half" idx="10"/>
          </p:nvPr>
        </p:nvSpPr>
        <p:spPr/>
        <p:txBody>
          <a:bodyPr/>
          <a:lstStyle/>
          <a:p>
            <a:r>
              <a:rPr lang="sv-SE" smtClean="0"/>
              <a:t>2014-03-05</a:t>
            </a:r>
            <a:endParaRPr lang="sv-SE"/>
          </a:p>
        </p:txBody>
      </p:sp>
      <p:sp>
        <p:nvSpPr>
          <p:cNvPr id="4" name="Platshållare för sidfot 3"/>
          <p:cNvSpPr>
            <a:spLocks noGrp="1"/>
          </p:cNvSpPr>
          <p:nvPr>
            <p:ph type="ftr" sz="quarter" idx="11"/>
          </p:nvPr>
        </p:nvSpPr>
        <p:spPr/>
        <p:txBody>
          <a:bodyPr/>
          <a:lstStyle/>
          <a:p>
            <a:r>
              <a:rPr lang="sv-SE" smtClean="0"/>
              <a:t>Kalmar kultur och hälsa 2014</a:t>
            </a:r>
            <a:endParaRPr lang="sv-SE" sz="800" b="0" dirty="0"/>
          </a:p>
        </p:txBody>
      </p:sp>
      <p:sp>
        <p:nvSpPr>
          <p:cNvPr id="5" name="Platshållare för text 4"/>
          <p:cNvSpPr>
            <a:spLocks noGrp="1"/>
          </p:cNvSpPr>
          <p:nvPr>
            <p:ph type="body" sz="quarter" idx="14"/>
          </p:nvPr>
        </p:nvSpPr>
        <p:spPr>
          <a:xfrm>
            <a:off x="899592" y="2636912"/>
            <a:ext cx="7272338" cy="2662424"/>
          </a:xfrm>
        </p:spPr>
        <p:txBody>
          <a:bodyPr/>
          <a:lstStyle/>
          <a:p>
            <a:r>
              <a:rPr lang="sv-SE" dirty="0" smtClean="0"/>
              <a:t>Uppdrag i tjänsten inom folkhälsa – långsiktighet/</a:t>
            </a:r>
            <a:r>
              <a:rPr lang="sv-SE" dirty="0" err="1" smtClean="0"/>
              <a:t>org</a:t>
            </a:r>
            <a:endParaRPr lang="sv-SE" dirty="0" smtClean="0"/>
          </a:p>
          <a:p>
            <a:r>
              <a:rPr lang="sv-SE" dirty="0" smtClean="0"/>
              <a:t>Samverkan med olika parter centralt. Nätverk </a:t>
            </a:r>
          </a:p>
          <a:p>
            <a:r>
              <a:rPr lang="sv-SE" dirty="0" smtClean="0"/>
              <a:t>Kontinuerlig fortbildning för berörda genom konferenser och inspirationsdagar</a:t>
            </a:r>
          </a:p>
          <a:p>
            <a:r>
              <a:rPr lang="sv-SE" dirty="0" smtClean="0"/>
              <a:t>Forskning – till praktik</a:t>
            </a:r>
          </a:p>
          <a:p>
            <a:r>
              <a:rPr lang="sv-SE" dirty="0" smtClean="0"/>
              <a:t>Söka projektmedel för fördjupning</a:t>
            </a:r>
          </a:p>
          <a:p>
            <a:pPr marL="0" indent="0">
              <a:buNone/>
            </a:pPr>
            <a:endParaRPr lang="sv-SE" dirty="0" smtClean="0"/>
          </a:p>
          <a:p>
            <a:pPr marL="0" indent="0">
              <a:buNone/>
            </a:pPr>
            <a:endParaRPr lang="sv-SE" dirty="0"/>
          </a:p>
        </p:txBody>
      </p:sp>
    </p:spTree>
    <p:extLst>
      <p:ext uri="{BB962C8B-B14F-4D97-AF65-F5344CB8AC3E}">
        <p14:creationId xmlns:p14="http://schemas.microsoft.com/office/powerpoint/2010/main" val="41617449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Verksamhet inom olika områden</a:t>
            </a:r>
            <a:endParaRPr lang="sv-SE" dirty="0"/>
          </a:p>
        </p:txBody>
      </p:sp>
      <p:sp>
        <p:nvSpPr>
          <p:cNvPr id="3" name="Platshållare för datum 2"/>
          <p:cNvSpPr>
            <a:spLocks noGrp="1"/>
          </p:cNvSpPr>
          <p:nvPr>
            <p:ph type="dt" sz="half" idx="10"/>
          </p:nvPr>
        </p:nvSpPr>
        <p:spPr/>
        <p:txBody>
          <a:bodyPr/>
          <a:lstStyle/>
          <a:p>
            <a:r>
              <a:rPr lang="sv-SE" smtClean="0"/>
              <a:t>2014-03-05</a:t>
            </a:r>
            <a:endParaRPr lang="sv-SE"/>
          </a:p>
        </p:txBody>
      </p:sp>
      <p:sp>
        <p:nvSpPr>
          <p:cNvPr id="4" name="Platshållare för sidfot 3"/>
          <p:cNvSpPr>
            <a:spLocks noGrp="1"/>
          </p:cNvSpPr>
          <p:nvPr>
            <p:ph type="ftr" sz="quarter" idx="11"/>
          </p:nvPr>
        </p:nvSpPr>
        <p:spPr/>
        <p:txBody>
          <a:bodyPr/>
          <a:lstStyle/>
          <a:p>
            <a:r>
              <a:rPr lang="sv-SE" smtClean="0"/>
              <a:t>Kalmar kultur och hälsa 2014</a:t>
            </a:r>
            <a:endParaRPr lang="sv-SE" sz="800" b="0" dirty="0"/>
          </a:p>
        </p:txBody>
      </p:sp>
      <p:sp>
        <p:nvSpPr>
          <p:cNvPr id="5" name="Platshållare för text 4"/>
          <p:cNvSpPr>
            <a:spLocks noGrp="1"/>
          </p:cNvSpPr>
          <p:nvPr>
            <p:ph type="body" sz="quarter" idx="14"/>
          </p:nvPr>
        </p:nvSpPr>
        <p:spPr>
          <a:xfrm>
            <a:off x="1043608" y="2564904"/>
            <a:ext cx="5904656" cy="2376264"/>
          </a:xfrm>
        </p:spPr>
        <p:txBody>
          <a:bodyPr/>
          <a:lstStyle/>
          <a:p>
            <a:r>
              <a:rPr lang="sv-SE" dirty="0" smtClean="0"/>
              <a:t>Barn- och unga </a:t>
            </a:r>
          </a:p>
          <a:p>
            <a:r>
              <a:rPr lang="sv-SE" dirty="0"/>
              <a:t>Hälsofrämjande </a:t>
            </a:r>
            <a:r>
              <a:rPr lang="sv-SE" dirty="0" smtClean="0"/>
              <a:t>vårdmiljö</a:t>
            </a:r>
          </a:p>
          <a:p>
            <a:r>
              <a:rPr lang="sv-SE" dirty="0" smtClean="0"/>
              <a:t>Musik inför operation…….</a:t>
            </a:r>
            <a:endParaRPr lang="sv-SE" dirty="0"/>
          </a:p>
          <a:p>
            <a:r>
              <a:rPr lang="sv-SE" dirty="0" smtClean="0"/>
              <a:t>Inom rehabilitering</a:t>
            </a:r>
          </a:p>
          <a:p>
            <a:r>
              <a:rPr lang="sv-SE" dirty="0"/>
              <a:t>Personer med funktionsnedsättning</a:t>
            </a:r>
          </a:p>
          <a:p>
            <a:r>
              <a:rPr lang="sv-SE" dirty="0" smtClean="0"/>
              <a:t>Äldre</a:t>
            </a:r>
            <a:endParaRPr lang="sv-SE" dirty="0"/>
          </a:p>
          <a:p>
            <a:pPr marL="0" indent="0">
              <a:buNone/>
            </a:pPr>
            <a:endParaRPr lang="sv-SE" dirty="0" smtClean="0"/>
          </a:p>
          <a:p>
            <a:endParaRPr lang="sv-SE" dirty="0"/>
          </a:p>
        </p:txBody>
      </p:sp>
    </p:spTree>
    <p:extLst>
      <p:ext uri="{BB962C8B-B14F-4D97-AF65-F5344CB8AC3E}">
        <p14:creationId xmlns:p14="http://schemas.microsoft.com/office/powerpoint/2010/main" val="17846621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771800" y="2204864"/>
            <a:ext cx="3672408" cy="648000"/>
          </a:xfrm>
        </p:spPr>
        <p:txBody>
          <a:bodyPr/>
          <a:lstStyle/>
          <a:p>
            <a:r>
              <a:rPr lang="sv-SE" dirty="0" smtClean="0"/>
              <a:t>Barn och unga</a:t>
            </a:r>
            <a:endParaRPr lang="sv-SE" dirty="0"/>
          </a:p>
        </p:txBody>
      </p:sp>
      <p:sp>
        <p:nvSpPr>
          <p:cNvPr id="3" name="Platshållare för datum 2"/>
          <p:cNvSpPr>
            <a:spLocks noGrp="1"/>
          </p:cNvSpPr>
          <p:nvPr>
            <p:ph type="dt" sz="half" idx="10"/>
          </p:nvPr>
        </p:nvSpPr>
        <p:spPr/>
        <p:txBody>
          <a:bodyPr/>
          <a:lstStyle/>
          <a:p>
            <a:r>
              <a:rPr lang="sv-SE" smtClean="0"/>
              <a:t>2014-03-05</a:t>
            </a:r>
            <a:endParaRPr lang="sv-SE"/>
          </a:p>
        </p:txBody>
      </p:sp>
      <p:sp>
        <p:nvSpPr>
          <p:cNvPr id="4" name="Platshållare för sidfot 3"/>
          <p:cNvSpPr>
            <a:spLocks noGrp="1"/>
          </p:cNvSpPr>
          <p:nvPr>
            <p:ph type="ftr" sz="quarter" idx="11"/>
          </p:nvPr>
        </p:nvSpPr>
        <p:spPr/>
        <p:txBody>
          <a:bodyPr/>
          <a:lstStyle/>
          <a:p>
            <a:r>
              <a:rPr lang="sv-SE" smtClean="0"/>
              <a:t>Kalmar kultur och hälsa 2014</a:t>
            </a:r>
            <a:endParaRPr lang="sv-SE" sz="800" b="0" dirty="0"/>
          </a:p>
        </p:txBody>
      </p:sp>
    </p:spTree>
    <p:extLst>
      <p:ext uri="{BB962C8B-B14F-4D97-AF65-F5344CB8AC3E}">
        <p14:creationId xmlns:p14="http://schemas.microsoft.com/office/powerpoint/2010/main" val="21402186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Platshållare för text 2"/>
          <p:cNvSpPr>
            <a:spLocks noGrp="1"/>
          </p:cNvSpPr>
          <p:nvPr>
            <p:ph type="body" sz="quarter" idx="14"/>
          </p:nvPr>
        </p:nvSpPr>
        <p:spPr>
          <a:xfrm>
            <a:off x="1115616" y="2688853"/>
            <a:ext cx="7272338" cy="2662237"/>
          </a:xfrm>
        </p:spPr>
        <p:txBody>
          <a:bodyPr/>
          <a:lstStyle/>
          <a:p>
            <a:r>
              <a:rPr lang="sv-SE" dirty="0" smtClean="0">
                <a:ea typeface="ＭＳ Ｐゴシック" pitchFamily="34" charset="-128"/>
              </a:rPr>
              <a:t>http://www.svtplay.se/klipp/588480/kravlos-dans-far-stressade-tonarsflickor-att-ma-battre</a:t>
            </a:r>
          </a:p>
          <a:p>
            <a:endParaRPr lang="sv-SE" dirty="0" smtClean="0">
              <a:ea typeface="ＭＳ Ｐゴシック" pitchFamily="34" charset="-128"/>
            </a:endParaRPr>
          </a:p>
        </p:txBody>
      </p:sp>
      <p:pic>
        <p:nvPicPr>
          <p:cNvPr id="51203" name="Bildobjekt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700213"/>
            <a:ext cx="619125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ktangel 1"/>
          <p:cNvSpPr/>
          <p:nvPr/>
        </p:nvSpPr>
        <p:spPr>
          <a:xfrm>
            <a:off x="919163" y="5373216"/>
            <a:ext cx="6372200" cy="646331"/>
          </a:xfrm>
          <a:prstGeom prst="rect">
            <a:avLst/>
          </a:prstGeom>
        </p:spPr>
        <p:txBody>
          <a:bodyPr wrap="square">
            <a:spAutoFit/>
          </a:bodyPr>
          <a:lstStyle/>
          <a:p>
            <a:r>
              <a:rPr lang="sv-SE" dirty="0">
                <a:hlinkClick r:id="rId4"/>
              </a:rPr>
              <a:t>http://www.svtplay.se/klipp/588480/kravlos-dans-far-stressade-tonarsflickor-att-ma-battre</a:t>
            </a:r>
            <a:endParaRPr lang="sv-SE" dirty="0"/>
          </a:p>
        </p:txBody>
      </p:sp>
      <p:sp>
        <p:nvSpPr>
          <p:cNvPr id="3" name="Platshållare för datum 2"/>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4" name="Platshållare för sidfot 3"/>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42736050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ubrik 1"/>
          <p:cNvSpPr>
            <a:spLocks noGrp="1"/>
          </p:cNvSpPr>
          <p:nvPr>
            <p:ph type="title"/>
          </p:nvPr>
        </p:nvSpPr>
        <p:spPr>
          <a:xfrm>
            <a:off x="935038" y="981075"/>
            <a:ext cx="7273925" cy="647700"/>
          </a:xfrm>
        </p:spPr>
        <p:txBody>
          <a:bodyPr/>
          <a:lstStyle/>
          <a:p>
            <a:r>
              <a:rPr lang="sv-SE" dirty="0" smtClean="0">
                <a:ea typeface="ＭＳ Ｐゴシック" pitchFamily="34" charset="-128"/>
              </a:rPr>
              <a:t>Kravlös dans Jönköping</a:t>
            </a:r>
          </a:p>
        </p:txBody>
      </p:sp>
      <p:sp>
        <p:nvSpPr>
          <p:cNvPr id="52227" name="Platshållare för text 2"/>
          <p:cNvSpPr>
            <a:spLocks noGrp="1"/>
          </p:cNvSpPr>
          <p:nvPr>
            <p:ph type="body" sz="quarter" idx="14"/>
          </p:nvPr>
        </p:nvSpPr>
        <p:spPr>
          <a:xfrm>
            <a:off x="755650" y="1916113"/>
            <a:ext cx="7272338" cy="3960812"/>
          </a:xfrm>
        </p:spPr>
        <p:txBody>
          <a:bodyPr/>
          <a:lstStyle/>
          <a:p>
            <a:r>
              <a:rPr lang="sv-SE" dirty="0" smtClean="0">
                <a:ea typeface="ＭＳ Ｐゴシック" pitchFamily="34" charset="-128"/>
              </a:rPr>
              <a:t>Allt fler tonårsflickor lider av stress på grund av de många krav som de tycker att omgivningen har på dem. Krav som för deras del leder till psykosomatiska problem och psykisk ohälsa.</a:t>
            </a:r>
            <a:br>
              <a:rPr lang="sv-SE" dirty="0" smtClean="0">
                <a:ea typeface="ＭＳ Ｐゴシック" pitchFamily="34" charset="-128"/>
              </a:rPr>
            </a:br>
            <a:endParaRPr lang="sv-SE" sz="800" dirty="0" smtClean="0">
              <a:ea typeface="ＭＳ Ｐゴシック" pitchFamily="34" charset="-128"/>
            </a:endParaRPr>
          </a:p>
          <a:p>
            <a:r>
              <a:rPr lang="sv-SE" dirty="0" smtClean="0">
                <a:ea typeface="ＭＳ Ｐゴシック" pitchFamily="34" charset="-128"/>
              </a:rPr>
              <a:t>Tjejerna söker sig ofta till skolhälsovården med diffus smärta, stress och oro.</a:t>
            </a:r>
          </a:p>
          <a:p>
            <a:endParaRPr lang="sv-SE" sz="800" dirty="0" smtClean="0">
              <a:ea typeface="ＭＳ Ｐゴシック" pitchFamily="34" charset="-128"/>
            </a:endParaRPr>
          </a:p>
          <a:p>
            <a:r>
              <a:rPr lang="sv-SE" i="1" dirty="0" smtClean="0">
                <a:ea typeface="ＭＳ Ｐゴシック" pitchFamily="34" charset="-128"/>
              </a:rPr>
              <a:t>Studie: </a:t>
            </a:r>
            <a:r>
              <a:rPr lang="sv-SE" dirty="0" smtClean="0">
                <a:ea typeface="ＭＳ Ｐゴシック" pitchFamily="34" charset="-128"/>
              </a:rPr>
              <a:t>Dans 2ggr/v 8mån </a:t>
            </a:r>
          </a:p>
          <a:p>
            <a:r>
              <a:rPr lang="sv-SE" i="1" dirty="0" smtClean="0">
                <a:ea typeface="ＭＳ Ｐゴシック" pitchFamily="34" charset="-128"/>
              </a:rPr>
              <a:t>Resultat: </a:t>
            </a:r>
            <a:r>
              <a:rPr lang="sv-SE" dirty="0" smtClean="0">
                <a:ea typeface="ＭＳ Ｐゴシック" pitchFamily="34" charset="-128"/>
              </a:rPr>
              <a:t>Flickornas självskattade välmående och självförtroende ökade anmärkningsvärt. </a:t>
            </a:r>
          </a:p>
          <a:p>
            <a:endParaRPr lang="sv-SE" dirty="0" smtClean="0">
              <a:ea typeface="ＭＳ Ｐゴシック" pitchFamily="34" charset="-128"/>
            </a:endParaRPr>
          </a:p>
          <a:p>
            <a:endParaRPr lang="sv-SE" dirty="0" smtClean="0">
              <a:ea typeface="ＭＳ Ｐゴシック" pitchFamily="34" charset="-128"/>
            </a:endParaRPr>
          </a:p>
        </p:txBody>
      </p:sp>
      <p:sp>
        <p:nvSpPr>
          <p:cNvPr id="52228" name="Rektangel 1"/>
          <p:cNvSpPr>
            <a:spLocks noChangeArrowheads="1"/>
          </p:cNvSpPr>
          <p:nvPr/>
        </p:nvSpPr>
        <p:spPr bwMode="auto">
          <a:xfrm>
            <a:off x="2555776" y="5949280"/>
            <a:ext cx="4572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sv-SE" sz="1100" dirty="0" smtClean="0">
                <a:solidFill>
                  <a:srgbClr val="000000"/>
                </a:solidFill>
                <a:ea typeface="ＭＳ Ｐゴシック" pitchFamily="34" charset="-128"/>
              </a:rPr>
              <a:t> </a:t>
            </a:r>
          </a:p>
        </p:txBody>
      </p:sp>
      <p:sp>
        <p:nvSpPr>
          <p:cNvPr id="2" name="Platshållare för datum 1"/>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6"/>
          </p:nvPr>
        </p:nvSpPr>
        <p:spPr>
          <a:xfrm>
            <a:off x="395536" y="6165180"/>
            <a:ext cx="5184775" cy="204788"/>
          </a:xfrm>
        </p:spPr>
        <p:txBody>
          <a:bodyPr/>
          <a:lstStyle/>
          <a:p>
            <a:pPr>
              <a:defRPr/>
            </a:pPr>
            <a:r>
              <a:rPr lang="sv-SE" dirty="0" smtClean="0">
                <a:solidFill>
                  <a:srgbClr val="8D0017"/>
                </a:solidFill>
              </a:rPr>
              <a:t>Kalmar kultur och hälsa 2014</a:t>
            </a:r>
            <a:endParaRPr lang="sv-SE" dirty="0">
              <a:solidFill>
                <a:srgbClr val="8D0017"/>
              </a:solidFill>
            </a:endParaRPr>
          </a:p>
        </p:txBody>
      </p:sp>
    </p:spTree>
    <p:extLst>
      <p:ext uri="{BB962C8B-B14F-4D97-AF65-F5344CB8AC3E}">
        <p14:creationId xmlns:p14="http://schemas.microsoft.com/office/powerpoint/2010/main" val="202338135"/>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Vem är jag - A perfekt lover</a:t>
            </a:r>
            <a:endParaRPr lang="sv-SE" dirty="0"/>
          </a:p>
        </p:txBody>
      </p:sp>
      <p:sp>
        <p:nvSpPr>
          <p:cNvPr id="4" name="Platshållare för datum 3"/>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00" y="-1539552"/>
            <a:ext cx="12192000" cy="975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26486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259632" y="1700808"/>
            <a:ext cx="7272000" cy="648000"/>
          </a:xfrm>
        </p:spPr>
        <p:txBody>
          <a:bodyPr/>
          <a:lstStyle/>
          <a:p>
            <a:r>
              <a:rPr lang="sv-SE" dirty="0" smtClean="0"/>
              <a:t>Hälsofrämjande vårdmiljö</a:t>
            </a:r>
            <a:endParaRPr lang="sv-SE" dirty="0"/>
          </a:p>
        </p:txBody>
      </p:sp>
      <p:sp>
        <p:nvSpPr>
          <p:cNvPr id="5" name="Platshållare för datum 4"/>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6" name="Platshållare för sidfot 5"/>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3693227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p:cNvSpPr>
          <p:nvPr>
            <p:ph type="title"/>
          </p:nvPr>
        </p:nvSpPr>
        <p:spPr>
          <a:xfrm>
            <a:off x="1258888" y="1196975"/>
            <a:ext cx="6769100" cy="1143000"/>
          </a:xfrm>
        </p:spPr>
        <p:txBody>
          <a:bodyPr/>
          <a:lstStyle/>
          <a:p>
            <a:r>
              <a:rPr lang="sv-SE" smtClean="0">
                <a:ea typeface="ＭＳ Ｐゴシック" pitchFamily="34" charset="-128"/>
              </a:rPr>
              <a:t>Naturens positiva effekter </a:t>
            </a:r>
          </a:p>
        </p:txBody>
      </p:sp>
      <p:sp>
        <p:nvSpPr>
          <p:cNvPr id="57347" name="Rectangle 4"/>
          <p:cNvSpPr>
            <a:spLocks noChangeArrowheads="1"/>
          </p:cNvSpPr>
          <p:nvPr/>
        </p:nvSpPr>
        <p:spPr bwMode="auto">
          <a:xfrm>
            <a:off x="936625" y="2420938"/>
            <a:ext cx="7345363"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lvl="1" fontAlgn="base">
              <a:spcBef>
                <a:spcPct val="0"/>
              </a:spcBef>
              <a:spcAft>
                <a:spcPct val="0"/>
              </a:spcAft>
              <a:defRPr/>
            </a:pPr>
            <a:r>
              <a:rPr lang="sv-SE" sz="2000" dirty="0">
                <a:solidFill>
                  <a:srgbClr val="000000"/>
                </a:solidFill>
                <a:ea typeface="ＭＳ Ｐゴシック" pitchFamily="34" charset="-128"/>
              </a:rPr>
              <a:t>- Blotta åsynen av natur är en friskfaktor</a:t>
            </a:r>
            <a:br>
              <a:rPr lang="sv-SE" sz="2000" dirty="0">
                <a:solidFill>
                  <a:srgbClr val="000000"/>
                </a:solidFill>
                <a:ea typeface="ＭＳ Ｐゴシック" pitchFamily="34" charset="-128"/>
              </a:rPr>
            </a:br>
            <a:endParaRPr lang="sv-SE" sz="800" dirty="0">
              <a:solidFill>
                <a:srgbClr val="000000"/>
              </a:solidFill>
              <a:ea typeface="ＭＳ Ｐゴシック" pitchFamily="34" charset="-128"/>
            </a:endParaRPr>
          </a:p>
          <a:p>
            <a:pPr lvl="1" fontAlgn="base">
              <a:spcBef>
                <a:spcPct val="0"/>
              </a:spcBef>
              <a:spcAft>
                <a:spcPct val="0"/>
              </a:spcAft>
              <a:defRPr/>
            </a:pPr>
            <a:r>
              <a:rPr lang="sv-SE" sz="2000" dirty="0">
                <a:solidFill>
                  <a:srgbClr val="000000"/>
                </a:solidFill>
                <a:ea typeface="ＭＳ Ｐゴシック" pitchFamily="34" charset="-128"/>
              </a:rPr>
              <a:t>- Minskar och stabiliserar blodtrycket</a:t>
            </a:r>
            <a:br>
              <a:rPr lang="sv-SE" sz="2000" dirty="0">
                <a:solidFill>
                  <a:srgbClr val="000000"/>
                </a:solidFill>
                <a:ea typeface="ＭＳ Ｐゴシック" pitchFamily="34" charset="-128"/>
              </a:rPr>
            </a:br>
            <a:endParaRPr lang="sv-SE" sz="800" dirty="0">
              <a:solidFill>
                <a:srgbClr val="000000"/>
              </a:solidFill>
              <a:ea typeface="ＭＳ Ｐゴシック" pitchFamily="34" charset="-128"/>
            </a:endParaRPr>
          </a:p>
          <a:p>
            <a:pPr lvl="1" fontAlgn="base">
              <a:spcBef>
                <a:spcPct val="0"/>
              </a:spcBef>
              <a:spcAft>
                <a:spcPct val="0"/>
              </a:spcAft>
              <a:defRPr/>
            </a:pPr>
            <a:r>
              <a:rPr lang="sv-SE" sz="2000" dirty="0">
                <a:solidFill>
                  <a:srgbClr val="000000"/>
                </a:solidFill>
                <a:ea typeface="ＭＳ Ｐゴシック" pitchFamily="34" charset="-128"/>
              </a:rPr>
              <a:t>- Minskning av stresshormon </a:t>
            </a:r>
            <a:br>
              <a:rPr lang="sv-SE" sz="2000" dirty="0">
                <a:solidFill>
                  <a:srgbClr val="000000"/>
                </a:solidFill>
                <a:ea typeface="ＭＳ Ｐゴシック" pitchFamily="34" charset="-128"/>
              </a:rPr>
            </a:br>
            <a:endParaRPr lang="sv-SE" sz="800" dirty="0">
              <a:solidFill>
                <a:srgbClr val="000000"/>
              </a:solidFill>
              <a:ea typeface="ＭＳ Ｐゴシック" pitchFamily="34" charset="-128"/>
            </a:endParaRPr>
          </a:p>
          <a:p>
            <a:pPr lvl="1" fontAlgn="base">
              <a:spcBef>
                <a:spcPct val="0"/>
              </a:spcBef>
              <a:spcAft>
                <a:spcPct val="0"/>
              </a:spcAft>
              <a:defRPr/>
            </a:pPr>
            <a:r>
              <a:rPr lang="sv-SE" sz="2000" dirty="0">
                <a:solidFill>
                  <a:srgbClr val="000000"/>
                </a:solidFill>
                <a:ea typeface="ＭＳ Ｐゴシック" pitchFamily="34" charset="-128"/>
              </a:rPr>
              <a:t>- Smärtlindring</a:t>
            </a:r>
            <a:br>
              <a:rPr lang="sv-SE" sz="2000" dirty="0">
                <a:solidFill>
                  <a:srgbClr val="000000"/>
                </a:solidFill>
                <a:ea typeface="ＭＳ Ｐゴシック" pitchFamily="34" charset="-128"/>
              </a:rPr>
            </a:br>
            <a:endParaRPr lang="sv-SE" sz="800" dirty="0">
              <a:solidFill>
                <a:srgbClr val="000000"/>
              </a:solidFill>
              <a:ea typeface="ＭＳ Ｐゴシック" pitchFamily="34" charset="-128"/>
            </a:endParaRPr>
          </a:p>
          <a:p>
            <a:pPr lvl="1" fontAlgn="base">
              <a:spcBef>
                <a:spcPct val="0"/>
              </a:spcBef>
              <a:spcAft>
                <a:spcPct val="0"/>
              </a:spcAft>
              <a:defRPr/>
            </a:pPr>
            <a:r>
              <a:rPr lang="sv-SE" sz="2000" dirty="0">
                <a:solidFill>
                  <a:srgbClr val="000000"/>
                </a:solidFill>
                <a:ea typeface="ＭＳ Ｐゴシック" pitchFamily="34" charset="-128"/>
              </a:rPr>
              <a:t>- Ångest/oro dämpande</a:t>
            </a:r>
            <a:br>
              <a:rPr lang="sv-SE" sz="2000" dirty="0">
                <a:solidFill>
                  <a:srgbClr val="000000"/>
                </a:solidFill>
                <a:ea typeface="ＭＳ Ｐゴシック" pitchFamily="34" charset="-128"/>
              </a:rPr>
            </a:br>
            <a:endParaRPr lang="sv-SE" sz="2000" dirty="0">
              <a:solidFill>
                <a:srgbClr val="000000"/>
              </a:solidFill>
              <a:ea typeface="ＭＳ Ｐゴシック" pitchFamily="34" charset="-128"/>
            </a:endParaRPr>
          </a:p>
          <a:p>
            <a:pPr lvl="1" fontAlgn="base">
              <a:spcBef>
                <a:spcPct val="0"/>
              </a:spcBef>
              <a:spcAft>
                <a:spcPct val="0"/>
              </a:spcAft>
              <a:defRPr/>
            </a:pPr>
            <a:r>
              <a:rPr lang="sv-SE" dirty="0">
                <a:solidFill>
                  <a:srgbClr val="000000"/>
                </a:solidFill>
                <a:ea typeface="ＭＳ Ｐゴシック" pitchFamily="34" charset="-128"/>
              </a:rPr>
              <a:t> (Rachel och Stephen Kaplan1970, Roger Ulrich 1980-talet) </a:t>
            </a:r>
          </a:p>
          <a:p>
            <a:pPr lvl="1" fontAlgn="base">
              <a:spcBef>
                <a:spcPct val="50000"/>
              </a:spcBef>
              <a:spcAft>
                <a:spcPct val="0"/>
              </a:spcAft>
              <a:buFont typeface="Arial" pitchFamily="34" charset="0"/>
              <a:buNone/>
              <a:defRPr/>
            </a:pPr>
            <a:endParaRPr lang="sv-SE" sz="2000" dirty="0">
              <a:solidFill>
                <a:srgbClr val="000000"/>
              </a:solidFill>
              <a:ea typeface="ＭＳ Ｐゴシック" pitchFamily="34" charset="-128"/>
            </a:endParaRPr>
          </a:p>
        </p:txBody>
      </p:sp>
      <p:sp>
        <p:nvSpPr>
          <p:cNvPr id="2" name="Platshållare för datum 1"/>
          <p:cNvSpPr>
            <a:spLocks noGrp="1"/>
          </p:cNvSpPr>
          <p:nvPr>
            <p:ph type="dt" sz="half" idx="10"/>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1"/>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964477313"/>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p:cNvSpPr>
          <p:nvPr>
            <p:ph type="title"/>
          </p:nvPr>
        </p:nvSpPr>
        <p:spPr>
          <a:xfrm>
            <a:off x="1097756" y="1340768"/>
            <a:ext cx="6913562" cy="863600"/>
          </a:xfrm>
        </p:spPr>
        <p:txBody>
          <a:bodyPr/>
          <a:lstStyle/>
          <a:p>
            <a:r>
              <a:rPr lang="sv-SE" dirty="0" smtClean="0">
                <a:ea typeface="ＭＳ Ｐゴシック" pitchFamily="34" charset="-128"/>
              </a:rPr>
              <a:t>Naturbilder och lugn musik</a:t>
            </a:r>
          </a:p>
        </p:txBody>
      </p:sp>
      <p:sp>
        <p:nvSpPr>
          <p:cNvPr id="76803" name="Rectangle 4"/>
          <p:cNvSpPr>
            <a:spLocks noChangeArrowheads="1"/>
          </p:cNvSpPr>
          <p:nvPr/>
        </p:nvSpPr>
        <p:spPr bwMode="auto">
          <a:xfrm>
            <a:off x="4422775" y="4581525"/>
            <a:ext cx="2635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fontAlgn="base">
              <a:spcBef>
                <a:spcPct val="20000"/>
              </a:spcBef>
              <a:spcAft>
                <a:spcPct val="0"/>
              </a:spcAft>
              <a:buFontTx/>
              <a:buChar char="•"/>
              <a:defRPr/>
            </a:pPr>
            <a:endParaRPr lang="sv-SE">
              <a:solidFill>
                <a:srgbClr val="000000"/>
              </a:solidFill>
              <a:ea typeface="ＭＳ Ｐゴシック" charset="0"/>
            </a:endParaRPr>
          </a:p>
        </p:txBody>
      </p:sp>
      <p:sp>
        <p:nvSpPr>
          <p:cNvPr id="78852" name="Rektangel 1"/>
          <p:cNvSpPr>
            <a:spLocks noChangeArrowheads="1"/>
          </p:cNvSpPr>
          <p:nvPr/>
        </p:nvSpPr>
        <p:spPr bwMode="auto">
          <a:xfrm>
            <a:off x="1115616" y="2420938"/>
            <a:ext cx="74168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sv-SE" sz="2400" dirty="0" smtClean="0">
                <a:solidFill>
                  <a:srgbClr val="000000"/>
                </a:solidFill>
                <a:ea typeface="ＭＳ Ｐゴシック" pitchFamily="34" charset="-128"/>
                <a:hlinkClick r:id="rId3"/>
              </a:rPr>
              <a:t>DVD-box  Musik och bilder för ökat välbefinnande</a:t>
            </a:r>
            <a:endParaRPr lang="sv-SE" sz="2400" dirty="0" smtClean="0">
              <a:solidFill>
                <a:srgbClr val="000000"/>
              </a:solidFill>
              <a:ea typeface="ＭＳ Ｐゴシック" pitchFamily="34" charset="-128"/>
            </a:endParaRPr>
          </a:p>
          <a:p>
            <a:pPr fontAlgn="base">
              <a:spcBef>
                <a:spcPct val="0"/>
              </a:spcBef>
              <a:spcAft>
                <a:spcPct val="0"/>
              </a:spcAft>
            </a:pPr>
            <a:r>
              <a:rPr lang="sv-SE" sz="2400" dirty="0" smtClean="0">
                <a:solidFill>
                  <a:srgbClr val="000000"/>
                </a:solidFill>
                <a:ea typeface="ＭＳ Ｐゴシック" pitchFamily="34" charset="-128"/>
              </a:rPr>
              <a:t>	</a:t>
            </a:r>
          </a:p>
          <a:p>
            <a:pPr fontAlgn="base">
              <a:spcBef>
                <a:spcPct val="0"/>
              </a:spcBef>
              <a:spcAft>
                <a:spcPct val="0"/>
              </a:spcAft>
            </a:pPr>
            <a:r>
              <a:rPr lang="sv-SE" sz="2400" dirty="0" smtClean="0">
                <a:solidFill>
                  <a:srgbClr val="000000"/>
                </a:solidFill>
                <a:ea typeface="ＭＳ Ｐゴシック" pitchFamily="34" charset="-128"/>
              </a:rPr>
              <a:t>Djur och naturbilder från olika årstider med inslag av naturljud. Musiken specialkomponerad till bilderna.</a:t>
            </a:r>
          </a:p>
          <a:p>
            <a:pPr fontAlgn="base">
              <a:spcBef>
                <a:spcPct val="0"/>
              </a:spcBef>
              <a:spcAft>
                <a:spcPct val="0"/>
              </a:spcAft>
            </a:pPr>
            <a:r>
              <a:rPr lang="sv-SE" sz="2400" dirty="0" smtClean="0">
                <a:solidFill>
                  <a:srgbClr val="000000"/>
                </a:solidFill>
                <a:ea typeface="ＭＳ Ｐゴシック" pitchFamily="34" charset="-128"/>
              </a:rPr>
              <a:t>  </a:t>
            </a:r>
          </a:p>
          <a:p>
            <a:pPr fontAlgn="base">
              <a:spcBef>
                <a:spcPct val="0"/>
              </a:spcBef>
              <a:spcAft>
                <a:spcPct val="0"/>
              </a:spcAft>
            </a:pPr>
            <a:endParaRPr lang="sv-SE" sz="2400" dirty="0" smtClean="0">
              <a:solidFill>
                <a:srgbClr val="000000"/>
              </a:solidFill>
              <a:ea typeface="ＭＳ Ｐゴシック" pitchFamily="34" charset="-128"/>
            </a:endParaRPr>
          </a:p>
          <a:p>
            <a:pPr fontAlgn="base">
              <a:spcBef>
                <a:spcPct val="0"/>
              </a:spcBef>
              <a:spcAft>
                <a:spcPct val="0"/>
              </a:spcAft>
            </a:pPr>
            <a:endParaRPr lang="sv-SE" dirty="0" smtClean="0">
              <a:solidFill>
                <a:srgbClr val="000000"/>
              </a:solidFill>
              <a:ea typeface="ＭＳ Ｐゴシック" pitchFamily="34" charset="-128"/>
              <a:hlinkClick r:id=""/>
            </a:endParaRPr>
          </a:p>
          <a:p>
            <a:pPr fontAlgn="base">
              <a:spcBef>
                <a:spcPct val="0"/>
              </a:spcBef>
              <a:spcAft>
                <a:spcPct val="0"/>
              </a:spcAft>
            </a:pPr>
            <a:endParaRPr lang="sv-SE" dirty="0" smtClean="0">
              <a:solidFill>
                <a:srgbClr val="000000"/>
              </a:solidFill>
              <a:ea typeface="ＭＳ Ｐゴシック" pitchFamily="34" charset="-128"/>
              <a:hlinkClick r:id=""/>
            </a:endParaRPr>
          </a:p>
          <a:p>
            <a:pPr fontAlgn="base">
              <a:spcBef>
                <a:spcPct val="0"/>
              </a:spcBef>
              <a:spcAft>
                <a:spcPct val="0"/>
              </a:spcAft>
            </a:pPr>
            <a:r>
              <a:rPr lang="sv-SE" sz="2400" b="1" dirty="0" smtClean="0">
                <a:solidFill>
                  <a:srgbClr val="000000"/>
                </a:solidFill>
                <a:ea typeface="ＭＳ Ｐゴシック" pitchFamily="34" charset="-128"/>
                <a:hlinkClick r:id="rId4"/>
              </a:rPr>
              <a:t>www.lj.se/kulturivarden</a:t>
            </a:r>
            <a:r>
              <a:rPr lang="sv-SE" sz="2400" b="1" dirty="0" smtClean="0">
                <a:solidFill>
                  <a:srgbClr val="000000"/>
                </a:solidFill>
                <a:ea typeface="ＭＳ Ｐゴシック" pitchFamily="34" charset="-128"/>
              </a:rPr>
              <a:t> </a:t>
            </a:r>
          </a:p>
        </p:txBody>
      </p:sp>
      <p:sp>
        <p:nvSpPr>
          <p:cNvPr id="2" name="Platshållare för datum 1"/>
          <p:cNvSpPr>
            <a:spLocks noGrp="1"/>
          </p:cNvSpPr>
          <p:nvPr>
            <p:ph type="dt" sz="half" idx="10"/>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1"/>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1036618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3"/>
          <a:srcRect/>
          <a:stretch>
            <a:fillRect/>
          </a:stretch>
        </p:blipFill>
        <p:spPr bwMode="auto">
          <a:xfrm>
            <a:off x="-1524000" y="-1447800"/>
            <a:ext cx="12192000" cy="975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Platshållare för datum 1"/>
          <p:cNvSpPr>
            <a:spLocks noGrp="1"/>
          </p:cNvSpPr>
          <p:nvPr>
            <p:ph type="dt" sz="half" idx="10"/>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1"/>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392555786"/>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p:cNvSpPr>
          <p:nvPr>
            <p:ph type="title"/>
          </p:nvPr>
        </p:nvSpPr>
        <p:spPr>
          <a:xfrm flipV="1">
            <a:off x="996950" y="5516563"/>
            <a:ext cx="8147050" cy="274637"/>
          </a:xfrm>
        </p:spPr>
        <p:txBody>
          <a:bodyPr/>
          <a:lstStyle/>
          <a:p>
            <a:endParaRPr lang="sv-SE" sz="4000" smtClean="0">
              <a:ea typeface="ＭＳ Ｐゴシック" pitchFamily="34" charset="-128"/>
            </a:endParaRPr>
          </a:p>
        </p:txBody>
      </p:sp>
      <p:sp>
        <p:nvSpPr>
          <p:cNvPr id="76803" name="Rectangle 3"/>
          <p:cNvSpPr>
            <a:spLocks noGrp="1"/>
          </p:cNvSpPr>
          <p:nvPr>
            <p:ph type="body" idx="1"/>
          </p:nvPr>
        </p:nvSpPr>
        <p:spPr/>
        <p:txBody>
          <a:bodyPr/>
          <a:lstStyle/>
          <a:p>
            <a:endParaRPr lang="sv-SE" smtClean="0">
              <a:ea typeface="ＭＳ Ｐゴシック" pitchFamily="34" charset="-128"/>
            </a:endParaRPr>
          </a:p>
        </p:txBody>
      </p:sp>
      <p:pic>
        <p:nvPicPr>
          <p:cNvPr id="76804" name="Picture 4" descr="Naturfoto dagirurgen nr 3 april 2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latshållare för datum 1"/>
          <p:cNvSpPr>
            <a:spLocks noGrp="1"/>
          </p:cNvSpPr>
          <p:nvPr>
            <p:ph type="dt" sz="half" idx="10"/>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1"/>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40940342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ctrTitle" idx="4294967295"/>
          </p:nvPr>
        </p:nvSpPr>
        <p:spPr>
          <a:xfrm>
            <a:off x="685800" y="2130425"/>
            <a:ext cx="7772400" cy="1470025"/>
          </a:xfrm>
        </p:spPr>
        <p:txBody>
          <a:bodyPr/>
          <a:lstStyle/>
          <a:p>
            <a:endParaRPr lang="sv-SE" smtClean="0">
              <a:ea typeface="ＭＳ Ｐゴシック" pitchFamily="34" charset="-128"/>
            </a:endParaRPr>
          </a:p>
        </p:txBody>
      </p:sp>
      <p:sp>
        <p:nvSpPr>
          <p:cNvPr id="39939" name="Rectangle 3"/>
          <p:cNvSpPr>
            <a:spLocks noGrp="1"/>
          </p:cNvSpPr>
          <p:nvPr>
            <p:ph type="subTitle" idx="4294967295"/>
          </p:nvPr>
        </p:nvSpPr>
        <p:spPr>
          <a:xfrm>
            <a:off x="1371600" y="3886200"/>
            <a:ext cx="6400800" cy="1752600"/>
          </a:xfrm>
        </p:spPr>
        <p:txBody>
          <a:bodyPr/>
          <a:lstStyle/>
          <a:p>
            <a:pPr marL="0" indent="0" algn="ctr">
              <a:buFont typeface="Arial" pitchFamily="34" charset="0"/>
              <a:buNone/>
            </a:pPr>
            <a:endParaRPr lang="sv-SE" smtClean="0">
              <a:ea typeface="ＭＳ Ｐゴシック" pitchFamily="34" charset="-128"/>
            </a:endParaRPr>
          </a:p>
        </p:txBody>
      </p:sp>
      <p:pic>
        <p:nvPicPr>
          <p:cNvPr id="39940" name="Picture 4" descr="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 Box 5"/>
          <p:cNvSpPr txBox="1">
            <a:spLocks noChangeArrowheads="1"/>
          </p:cNvSpPr>
          <p:nvPr/>
        </p:nvSpPr>
        <p:spPr bwMode="auto">
          <a:xfrm>
            <a:off x="1908175" y="3644900"/>
            <a:ext cx="61928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cs typeface="Bryant Regular" charset="0"/>
              </a:defRPr>
            </a:lvl1pPr>
            <a:lvl2pPr marL="742950" indent="-285750" eaLnBrk="0" hangingPunct="0">
              <a:defRPr>
                <a:solidFill>
                  <a:schemeClr val="tx1"/>
                </a:solidFill>
                <a:latin typeface="Arial" charset="0"/>
                <a:ea typeface="Bryant Regular" charset="0"/>
                <a:cs typeface="Bryant Regular" charset="0"/>
              </a:defRPr>
            </a:lvl2pPr>
            <a:lvl3pPr marL="1143000" indent="-228600" eaLnBrk="0" hangingPunct="0">
              <a:defRPr>
                <a:solidFill>
                  <a:schemeClr val="tx1"/>
                </a:solidFill>
                <a:latin typeface="Arial" charset="0"/>
                <a:ea typeface="Bryant Regular" charset="0"/>
                <a:cs typeface="Bryant Regular" charset="0"/>
              </a:defRPr>
            </a:lvl3pPr>
            <a:lvl4pPr marL="1600200" indent="-228600" eaLnBrk="0" hangingPunct="0">
              <a:defRPr>
                <a:solidFill>
                  <a:schemeClr val="tx1"/>
                </a:solidFill>
                <a:latin typeface="Arial" charset="0"/>
                <a:ea typeface="Bryant Regular" charset="0"/>
                <a:cs typeface="Bryant Regular" charset="0"/>
              </a:defRPr>
            </a:lvl4pPr>
            <a:lvl5pPr marL="2057400" indent="-228600" eaLnBrk="0" hangingPunct="0">
              <a:defRPr>
                <a:solidFill>
                  <a:schemeClr val="tx1"/>
                </a:solidFill>
                <a:latin typeface="Arial" charset="0"/>
                <a:ea typeface="Bryant Regular" charset="0"/>
                <a:cs typeface="Bryant Regular" charset="0"/>
              </a:defRPr>
            </a:lvl5pPr>
            <a:lvl6pPr marL="2514600" indent="-228600" eaLnBrk="0" fontAlgn="base" hangingPunct="0">
              <a:spcBef>
                <a:spcPct val="0"/>
              </a:spcBef>
              <a:spcAft>
                <a:spcPct val="0"/>
              </a:spcAft>
              <a:defRPr>
                <a:solidFill>
                  <a:schemeClr val="tx1"/>
                </a:solidFill>
                <a:latin typeface="Arial" charset="0"/>
                <a:ea typeface="Bryant Regular" charset="0"/>
                <a:cs typeface="Bryant Regular" charset="0"/>
              </a:defRPr>
            </a:lvl6pPr>
            <a:lvl7pPr marL="2971800" indent="-228600" eaLnBrk="0" fontAlgn="base" hangingPunct="0">
              <a:spcBef>
                <a:spcPct val="0"/>
              </a:spcBef>
              <a:spcAft>
                <a:spcPct val="0"/>
              </a:spcAft>
              <a:defRPr>
                <a:solidFill>
                  <a:schemeClr val="tx1"/>
                </a:solidFill>
                <a:latin typeface="Arial" charset="0"/>
                <a:ea typeface="Bryant Regular" charset="0"/>
                <a:cs typeface="Bryant Regular" charset="0"/>
              </a:defRPr>
            </a:lvl7pPr>
            <a:lvl8pPr marL="3429000" indent="-228600" eaLnBrk="0" fontAlgn="base" hangingPunct="0">
              <a:spcBef>
                <a:spcPct val="0"/>
              </a:spcBef>
              <a:spcAft>
                <a:spcPct val="0"/>
              </a:spcAft>
              <a:defRPr>
                <a:solidFill>
                  <a:schemeClr val="tx1"/>
                </a:solidFill>
                <a:latin typeface="Arial" charset="0"/>
                <a:ea typeface="Bryant Regular" charset="0"/>
                <a:cs typeface="Bryant Regular" charset="0"/>
              </a:defRPr>
            </a:lvl8pPr>
            <a:lvl9pPr marL="3886200" indent="-228600" eaLnBrk="0" fontAlgn="base" hangingPunct="0">
              <a:spcBef>
                <a:spcPct val="0"/>
              </a:spcBef>
              <a:spcAft>
                <a:spcPct val="0"/>
              </a:spcAft>
              <a:defRPr>
                <a:solidFill>
                  <a:schemeClr val="tx1"/>
                </a:solidFill>
                <a:latin typeface="Arial" charset="0"/>
                <a:ea typeface="Bryant Regular" charset="0"/>
                <a:cs typeface="Bryant Regular" charset="0"/>
              </a:defRPr>
            </a:lvl9pPr>
          </a:lstStyle>
          <a:p>
            <a:pPr eaLnBrk="1" fontAlgn="base" hangingPunct="1">
              <a:spcBef>
                <a:spcPct val="50000"/>
              </a:spcBef>
              <a:spcAft>
                <a:spcPct val="0"/>
              </a:spcAft>
              <a:defRPr/>
            </a:pPr>
            <a:endParaRPr lang="sv-SE" smtClean="0">
              <a:solidFill>
                <a:srgbClr val="000000"/>
              </a:solidFill>
            </a:endParaRPr>
          </a:p>
        </p:txBody>
      </p:sp>
      <p:sp>
        <p:nvSpPr>
          <p:cNvPr id="38918" name="Text Box 6"/>
          <p:cNvSpPr txBox="1">
            <a:spLocks noChangeArrowheads="1"/>
          </p:cNvSpPr>
          <p:nvPr/>
        </p:nvSpPr>
        <p:spPr bwMode="auto">
          <a:xfrm>
            <a:off x="1908175" y="6237288"/>
            <a:ext cx="60499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cs typeface="Bryant Regular" charset="0"/>
              </a:defRPr>
            </a:lvl1pPr>
            <a:lvl2pPr marL="742950" indent="-285750" eaLnBrk="0" hangingPunct="0">
              <a:defRPr>
                <a:solidFill>
                  <a:schemeClr val="tx1"/>
                </a:solidFill>
                <a:latin typeface="Arial" charset="0"/>
                <a:ea typeface="Bryant Regular" charset="0"/>
                <a:cs typeface="Bryant Regular" charset="0"/>
              </a:defRPr>
            </a:lvl2pPr>
            <a:lvl3pPr marL="1143000" indent="-228600" eaLnBrk="0" hangingPunct="0">
              <a:defRPr>
                <a:solidFill>
                  <a:schemeClr val="tx1"/>
                </a:solidFill>
                <a:latin typeface="Arial" charset="0"/>
                <a:ea typeface="Bryant Regular" charset="0"/>
                <a:cs typeface="Bryant Regular" charset="0"/>
              </a:defRPr>
            </a:lvl3pPr>
            <a:lvl4pPr marL="1600200" indent="-228600" eaLnBrk="0" hangingPunct="0">
              <a:defRPr>
                <a:solidFill>
                  <a:schemeClr val="tx1"/>
                </a:solidFill>
                <a:latin typeface="Arial" charset="0"/>
                <a:ea typeface="Bryant Regular" charset="0"/>
                <a:cs typeface="Bryant Regular" charset="0"/>
              </a:defRPr>
            </a:lvl4pPr>
            <a:lvl5pPr marL="2057400" indent="-228600" eaLnBrk="0" hangingPunct="0">
              <a:defRPr>
                <a:solidFill>
                  <a:schemeClr val="tx1"/>
                </a:solidFill>
                <a:latin typeface="Arial" charset="0"/>
                <a:ea typeface="Bryant Regular" charset="0"/>
                <a:cs typeface="Bryant Regular" charset="0"/>
              </a:defRPr>
            </a:lvl5pPr>
            <a:lvl6pPr marL="2514600" indent="-228600" eaLnBrk="0" fontAlgn="base" hangingPunct="0">
              <a:spcBef>
                <a:spcPct val="0"/>
              </a:spcBef>
              <a:spcAft>
                <a:spcPct val="0"/>
              </a:spcAft>
              <a:defRPr>
                <a:solidFill>
                  <a:schemeClr val="tx1"/>
                </a:solidFill>
                <a:latin typeface="Arial" charset="0"/>
                <a:ea typeface="Bryant Regular" charset="0"/>
                <a:cs typeface="Bryant Regular" charset="0"/>
              </a:defRPr>
            </a:lvl6pPr>
            <a:lvl7pPr marL="2971800" indent="-228600" eaLnBrk="0" fontAlgn="base" hangingPunct="0">
              <a:spcBef>
                <a:spcPct val="0"/>
              </a:spcBef>
              <a:spcAft>
                <a:spcPct val="0"/>
              </a:spcAft>
              <a:defRPr>
                <a:solidFill>
                  <a:schemeClr val="tx1"/>
                </a:solidFill>
                <a:latin typeface="Arial" charset="0"/>
                <a:ea typeface="Bryant Regular" charset="0"/>
                <a:cs typeface="Bryant Regular" charset="0"/>
              </a:defRPr>
            </a:lvl7pPr>
            <a:lvl8pPr marL="3429000" indent="-228600" eaLnBrk="0" fontAlgn="base" hangingPunct="0">
              <a:spcBef>
                <a:spcPct val="0"/>
              </a:spcBef>
              <a:spcAft>
                <a:spcPct val="0"/>
              </a:spcAft>
              <a:defRPr>
                <a:solidFill>
                  <a:schemeClr val="tx1"/>
                </a:solidFill>
                <a:latin typeface="Arial" charset="0"/>
                <a:ea typeface="Bryant Regular" charset="0"/>
                <a:cs typeface="Bryant Regular" charset="0"/>
              </a:defRPr>
            </a:lvl8pPr>
            <a:lvl9pPr marL="3886200" indent="-228600" eaLnBrk="0" fontAlgn="base" hangingPunct="0">
              <a:spcBef>
                <a:spcPct val="0"/>
              </a:spcBef>
              <a:spcAft>
                <a:spcPct val="0"/>
              </a:spcAft>
              <a:defRPr>
                <a:solidFill>
                  <a:schemeClr val="tx1"/>
                </a:solidFill>
                <a:latin typeface="Arial" charset="0"/>
                <a:ea typeface="Bryant Regular" charset="0"/>
                <a:cs typeface="Bryant Regular" charset="0"/>
              </a:defRPr>
            </a:lvl9pPr>
          </a:lstStyle>
          <a:p>
            <a:pPr eaLnBrk="1" fontAlgn="base" hangingPunct="1">
              <a:spcBef>
                <a:spcPct val="0"/>
              </a:spcBef>
              <a:spcAft>
                <a:spcPct val="0"/>
              </a:spcAft>
              <a:defRPr/>
            </a:pPr>
            <a:endParaRPr lang="sv-SE" smtClean="0">
              <a:solidFill>
                <a:srgbClr val="000000"/>
              </a:solidFill>
            </a:endParaRPr>
          </a:p>
        </p:txBody>
      </p:sp>
      <p:sp>
        <p:nvSpPr>
          <p:cNvPr id="38919" name="Text Box 7"/>
          <p:cNvSpPr txBox="1">
            <a:spLocks noChangeArrowheads="1"/>
          </p:cNvSpPr>
          <p:nvPr/>
        </p:nvSpPr>
        <p:spPr bwMode="auto">
          <a:xfrm>
            <a:off x="4959350" y="6310313"/>
            <a:ext cx="3933825"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fontAlgn="base" hangingPunct="1">
              <a:spcBef>
                <a:spcPct val="0"/>
              </a:spcBef>
              <a:spcAft>
                <a:spcPct val="0"/>
              </a:spcAft>
              <a:defRPr/>
            </a:pPr>
            <a:r>
              <a:rPr lang="sv-SE" sz="1200" smtClean="0">
                <a:solidFill>
                  <a:srgbClr val="FFFFFF"/>
                </a:solidFill>
              </a:rPr>
              <a:t>Foto från DVD Musik och bilder för ökat välbefinnande</a:t>
            </a:r>
            <a:r>
              <a:rPr lang="sv-SE" sz="1800" b="1" smtClean="0">
                <a:solidFill>
                  <a:srgbClr val="FFFFFF"/>
                </a:solidFill>
              </a:rPr>
              <a:t> </a:t>
            </a:r>
          </a:p>
        </p:txBody>
      </p:sp>
      <p:sp>
        <p:nvSpPr>
          <p:cNvPr id="2" name="Platshållare för datum 1"/>
          <p:cNvSpPr>
            <a:spLocks noGrp="1"/>
          </p:cNvSpPr>
          <p:nvPr>
            <p:ph type="dt" sz="half" idx="18"/>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9"/>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76631699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p:cNvSpPr>
          <p:nvPr>
            <p:ph type="title" idx="4294967295"/>
          </p:nvPr>
        </p:nvSpPr>
        <p:spPr/>
        <p:txBody>
          <a:bodyPr/>
          <a:lstStyle/>
          <a:p>
            <a:endParaRPr lang="sv-SE" smtClean="0">
              <a:ea typeface="ＭＳ Ｐゴシック" pitchFamily="34" charset="-128"/>
            </a:endParaRPr>
          </a:p>
        </p:txBody>
      </p:sp>
      <p:sp>
        <p:nvSpPr>
          <p:cNvPr id="80899" name="Rectangle 3"/>
          <p:cNvSpPr>
            <a:spLocks noGrp="1"/>
          </p:cNvSpPr>
          <p:nvPr>
            <p:ph type="body" idx="4294967295"/>
          </p:nvPr>
        </p:nvSpPr>
        <p:spPr/>
        <p:txBody>
          <a:bodyPr/>
          <a:lstStyle/>
          <a:p>
            <a:endParaRPr lang="sv-SE" smtClean="0">
              <a:ea typeface="ＭＳ Ｐゴシック" pitchFamily="34" charset="-128"/>
            </a:endParaRPr>
          </a:p>
        </p:txBody>
      </p:sp>
      <p:pic>
        <p:nvPicPr>
          <p:cNvPr id="80900" name="Picture 4" descr="10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latshållare för datum 1"/>
          <p:cNvSpPr>
            <a:spLocks noGrp="1"/>
          </p:cNvSpPr>
          <p:nvPr>
            <p:ph type="dt" sz="half" idx="18"/>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9"/>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96093978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ubrik 1"/>
          <p:cNvSpPr>
            <a:spLocks noGrp="1"/>
          </p:cNvSpPr>
          <p:nvPr>
            <p:ph type="title"/>
          </p:nvPr>
        </p:nvSpPr>
        <p:spPr>
          <a:xfrm>
            <a:off x="971550" y="1411288"/>
            <a:ext cx="7272338" cy="647700"/>
          </a:xfrm>
        </p:spPr>
        <p:txBody>
          <a:bodyPr/>
          <a:lstStyle/>
          <a:p>
            <a:r>
              <a:rPr lang="sv-SE" smtClean="0">
                <a:ea typeface="ＭＳ Ｐゴシック" pitchFamily="34" charset="-128"/>
              </a:rPr>
              <a:t>Natur och kultur </a:t>
            </a:r>
            <a:r>
              <a:rPr lang="sv-SE" b="1" smtClean="0">
                <a:ea typeface="ＭＳ Ｐゴシック" pitchFamily="34" charset="-128"/>
              </a:rPr>
              <a:t>Slingan</a:t>
            </a:r>
          </a:p>
        </p:txBody>
      </p:sp>
      <p:pic>
        <p:nvPicPr>
          <p:cNvPr id="737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7424"/>
            <a:ext cx="8945563"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latshållare för datum 1"/>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7704" y="560140"/>
            <a:ext cx="7394575"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8300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123728" y="1844824"/>
            <a:ext cx="3960440" cy="648000"/>
          </a:xfrm>
        </p:spPr>
        <p:txBody>
          <a:bodyPr/>
          <a:lstStyle/>
          <a:p>
            <a:r>
              <a:rPr lang="sv-SE" dirty="0" smtClean="0"/>
              <a:t>Rehabilitering</a:t>
            </a:r>
            <a:endParaRPr lang="sv-SE" dirty="0"/>
          </a:p>
        </p:txBody>
      </p:sp>
      <p:sp>
        <p:nvSpPr>
          <p:cNvPr id="3" name="Platshållare för datum 2"/>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4" name="Platshållare för sidfot 3"/>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22760808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82" name="Rubrik 1"/>
          <p:cNvSpPr>
            <a:spLocks noGrp="1"/>
          </p:cNvSpPr>
          <p:nvPr>
            <p:ph type="title"/>
          </p:nvPr>
        </p:nvSpPr>
        <p:spPr>
          <a:xfrm>
            <a:off x="1043608" y="1412776"/>
            <a:ext cx="7345362" cy="719286"/>
          </a:xfrm>
        </p:spPr>
        <p:txBody>
          <a:bodyPr/>
          <a:lstStyle/>
          <a:p>
            <a:r>
              <a:rPr lang="sv-SE" dirty="0" smtClean="0">
                <a:ea typeface="ＭＳ Ｐゴシック" pitchFamily="34" charset="-128"/>
              </a:rPr>
              <a:t>Kultur på recept </a:t>
            </a:r>
            <a:r>
              <a:rPr lang="sv-SE" sz="3200" dirty="0" smtClean="0">
                <a:ea typeface="ＭＳ Ｐゴシック" pitchFamily="34" charset="-128"/>
              </a:rPr>
              <a:t>2013 - 2015</a:t>
            </a:r>
          </a:p>
        </p:txBody>
      </p:sp>
      <p:sp>
        <p:nvSpPr>
          <p:cNvPr id="71683" name="Platshållare för text 2"/>
          <p:cNvSpPr>
            <a:spLocks noGrp="1"/>
          </p:cNvSpPr>
          <p:nvPr>
            <p:ph type="body" sz="quarter" idx="14"/>
          </p:nvPr>
        </p:nvSpPr>
        <p:spPr>
          <a:xfrm>
            <a:off x="900113" y="2492375"/>
            <a:ext cx="7272337" cy="3598863"/>
          </a:xfrm>
        </p:spPr>
        <p:txBody>
          <a:bodyPr/>
          <a:lstStyle/>
          <a:p>
            <a:r>
              <a:rPr lang="sv-SE" dirty="0" smtClean="0">
                <a:ea typeface="ＭＳ Ｐゴシック" pitchFamily="34" charset="-128"/>
              </a:rPr>
              <a:t>Målgrupp: Sjukskrivna eller risk för sjukskrivning med stressrelaterade besvär, psykisk ohälsa och/eller smärta.</a:t>
            </a:r>
            <a:br>
              <a:rPr lang="sv-SE" dirty="0" smtClean="0">
                <a:ea typeface="ＭＳ Ｐゴシック" pitchFamily="34" charset="-128"/>
              </a:rPr>
            </a:br>
            <a:r>
              <a:rPr lang="sv-SE" dirty="0" smtClean="0">
                <a:ea typeface="ＭＳ Ｐゴシック" pitchFamily="34" charset="-128"/>
              </a:rPr>
              <a:t>Rehabiliteringen är arbetslivsinriktad och sker i samarbete med vårdcentral, Arbetsförmedling och Försäkringskassa</a:t>
            </a:r>
            <a:br>
              <a:rPr lang="sv-SE" dirty="0" smtClean="0">
                <a:ea typeface="ＭＳ Ｐゴシック" pitchFamily="34" charset="-128"/>
              </a:rPr>
            </a:br>
            <a:endParaRPr lang="sv-SE" dirty="0" smtClean="0">
              <a:ea typeface="ＭＳ Ｐゴシック" pitchFamily="34" charset="-128"/>
            </a:endParaRPr>
          </a:p>
          <a:p>
            <a:r>
              <a:rPr lang="sv-SE" dirty="0" smtClean="0">
                <a:ea typeface="ＭＳ Ｐゴシック" pitchFamily="34" charset="-128"/>
              </a:rPr>
              <a:t>Målet: Att förbättra välbefinnandet både psykisk och fysisk och att man efter avslutad rehabilitering kan återgå till någon form av arbete, arbetsträning eller studier.</a:t>
            </a:r>
          </a:p>
          <a:p>
            <a:pPr>
              <a:buFont typeface="Arial" pitchFamily="34" charset="0"/>
              <a:buNone/>
            </a:pPr>
            <a:endParaRPr lang="sv-SE" b="1" dirty="0" smtClean="0">
              <a:ea typeface="ＭＳ Ｐゴシック" pitchFamily="34" charset="-128"/>
            </a:endParaRPr>
          </a:p>
          <a:p>
            <a:pPr>
              <a:buFont typeface="Arial" pitchFamily="34" charset="0"/>
              <a:buNone/>
            </a:pPr>
            <a:r>
              <a:rPr lang="sv-SE" b="1" dirty="0" smtClean="0">
                <a:ea typeface="ＭＳ Ｐゴシック" pitchFamily="34" charset="-128"/>
                <a:hlinkClick r:id="rId3"/>
              </a:rPr>
              <a:t>www.lj.se/forsakringsmedicin</a:t>
            </a:r>
            <a:r>
              <a:rPr lang="sv-SE" b="1" dirty="0" smtClean="0">
                <a:ea typeface="ＭＳ Ｐゴシック" pitchFamily="34" charset="-128"/>
              </a:rPr>
              <a:t>  </a:t>
            </a:r>
          </a:p>
          <a:p>
            <a:endParaRPr lang="sv-SE" dirty="0" smtClean="0">
              <a:ea typeface="ＭＳ Ｐゴシック" pitchFamily="34" charset="-128"/>
            </a:endParaRPr>
          </a:p>
          <a:p>
            <a:endParaRPr lang="sv-SE" dirty="0" smtClean="0">
              <a:ea typeface="ＭＳ Ｐゴシック" pitchFamily="34" charset="-128"/>
            </a:endParaRPr>
          </a:p>
          <a:p>
            <a:endParaRPr lang="sv-SE" dirty="0" smtClean="0">
              <a:ea typeface="ＭＳ Ｐゴシック" pitchFamily="34" charset="-128"/>
            </a:endParaRPr>
          </a:p>
        </p:txBody>
      </p:sp>
      <p:sp>
        <p:nvSpPr>
          <p:cNvPr id="2" name="Platshållare för datum 1"/>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30200061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ubrik 1"/>
          <p:cNvSpPr>
            <a:spLocks noGrp="1"/>
          </p:cNvSpPr>
          <p:nvPr>
            <p:ph type="title"/>
          </p:nvPr>
        </p:nvSpPr>
        <p:spPr>
          <a:xfrm>
            <a:off x="971550" y="1411288"/>
            <a:ext cx="7272338" cy="647700"/>
          </a:xfrm>
        </p:spPr>
        <p:txBody>
          <a:bodyPr/>
          <a:lstStyle/>
          <a:p>
            <a:r>
              <a:rPr lang="sv-SE" dirty="0" smtClean="0"/>
              <a:t>Kultur på recept- En mjuk väg tillbaka……</a:t>
            </a:r>
          </a:p>
        </p:txBody>
      </p:sp>
      <p:sp>
        <p:nvSpPr>
          <p:cNvPr id="105475" name="Platshållare för text 2"/>
          <p:cNvSpPr>
            <a:spLocks noGrp="1"/>
          </p:cNvSpPr>
          <p:nvPr>
            <p:ph type="body" sz="quarter" idx="14"/>
          </p:nvPr>
        </p:nvSpPr>
        <p:spPr>
          <a:xfrm>
            <a:off x="1043608" y="2780928"/>
            <a:ext cx="7272337" cy="2662237"/>
          </a:xfrm>
        </p:spPr>
        <p:txBody>
          <a:bodyPr/>
          <a:lstStyle/>
          <a:p>
            <a:pPr marL="0" indent="0">
              <a:buFont typeface="Arial" pitchFamily="34" charset="0"/>
              <a:buNone/>
            </a:pPr>
            <a:r>
              <a:rPr lang="sv-SE" sz="2400" smtClean="0"/>
              <a:t>Idag finns ett glapp mellan sjukskrivning och arbetsåtergång, det saknas en period där patienten i ett tidigt skede av sin sjukskrivning kan erbjudas en mindre kravfylld insats. </a:t>
            </a:r>
            <a:endParaRPr lang="sv-SE" sz="2400" dirty="0" smtClean="0"/>
          </a:p>
        </p:txBody>
      </p:sp>
      <p:sp>
        <p:nvSpPr>
          <p:cNvPr id="105476" name="textruta 3"/>
          <p:cNvSpPr txBox="1">
            <a:spLocks noChangeArrowheads="1"/>
          </p:cNvSpPr>
          <p:nvPr/>
        </p:nvSpPr>
        <p:spPr bwMode="auto">
          <a:xfrm>
            <a:off x="323850" y="242888"/>
            <a:ext cx="3479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pPr>
            <a:r>
              <a:rPr lang="sv-SE" smtClean="0">
                <a:solidFill>
                  <a:srgbClr val="000000"/>
                </a:solidFill>
              </a:rPr>
              <a:t>Kulturunderstödd  Rehabilitering</a:t>
            </a:r>
          </a:p>
        </p:txBody>
      </p:sp>
      <p:sp>
        <p:nvSpPr>
          <p:cNvPr id="2" name="Platshållare för datum 1"/>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2265415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ruta 2"/>
          <p:cNvSpPr txBox="1">
            <a:spLocks noChangeArrowheads="1"/>
          </p:cNvSpPr>
          <p:nvPr/>
        </p:nvSpPr>
        <p:spPr bwMode="auto">
          <a:xfrm>
            <a:off x="2700338" y="4652963"/>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pPr>
            <a:endParaRPr lang="sv-SE" smtClean="0">
              <a:solidFill>
                <a:srgbClr val="000000"/>
              </a:solidFill>
            </a:endParaRPr>
          </a:p>
        </p:txBody>
      </p:sp>
      <p:graphicFrame>
        <p:nvGraphicFramePr>
          <p:cNvPr id="5" name="Diagram 4"/>
          <p:cNvGraphicFramePr/>
          <p:nvPr>
            <p:extLst>
              <p:ext uri="{D42A27DB-BD31-4B8C-83A1-F6EECF244321}">
                <p14:modId xmlns:p14="http://schemas.microsoft.com/office/powerpoint/2010/main" val="4121175105"/>
              </p:ext>
            </p:extLst>
          </p:nvPr>
        </p:nvGraphicFramePr>
        <p:xfrm>
          <a:off x="380097" y="1052738"/>
          <a:ext cx="8712968" cy="48457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6500" name="textruta 10"/>
          <p:cNvSpPr txBox="1">
            <a:spLocks noChangeArrowheads="1"/>
          </p:cNvSpPr>
          <p:nvPr/>
        </p:nvSpPr>
        <p:spPr bwMode="auto">
          <a:xfrm>
            <a:off x="971550" y="1412875"/>
            <a:ext cx="67500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pPr>
            <a:r>
              <a:rPr lang="sv-SE" sz="3600" smtClean="0">
                <a:solidFill>
                  <a:srgbClr val="000000"/>
                </a:solidFill>
              </a:rPr>
              <a:t>      Kultur på recept - processen</a:t>
            </a:r>
          </a:p>
        </p:txBody>
      </p:sp>
      <p:sp>
        <p:nvSpPr>
          <p:cNvPr id="106501" name="Rektangel 1"/>
          <p:cNvSpPr>
            <a:spLocks noChangeArrowheads="1"/>
          </p:cNvSpPr>
          <p:nvPr/>
        </p:nvSpPr>
        <p:spPr bwMode="auto">
          <a:xfrm>
            <a:off x="168275" y="260350"/>
            <a:ext cx="45450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sv-SE" sz="2400" smtClean="0">
                <a:solidFill>
                  <a:srgbClr val="000000"/>
                </a:solidFill>
                <a:ea typeface="MS PGothic" pitchFamily="34" charset="-128"/>
              </a:rPr>
              <a:t>Kulturunderstödd  Rehabiliterin</a:t>
            </a:r>
            <a:r>
              <a:rPr lang="sv-SE" smtClean="0">
                <a:solidFill>
                  <a:srgbClr val="000000"/>
                </a:solidFill>
                <a:ea typeface="MS PGothic" pitchFamily="34" charset="-128"/>
              </a:rPr>
              <a:t>g</a:t>
            </a:r>
          </a:p>
        </p:txBody>
      </p:sp>
      <p:sp>
        <p:nvSpPr>
          <p:cNvPr id="2" name="Platshållare för datum 1"/>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2999718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ubrik 13"/>
          <p:cNvSpPr>
            <a:spLocks noGrp="1"/>
          </p:cNvSpPr>
          <p:nvPr>
            <p:ph type="title"/>
          </p:nvPr>
        </p:nvSpPr>
        <p:spPr>
          <a:xfrm>
            <a:off x="773113" y="981075"/>
            <a:ext cx="7272337" cy="792163"/>
          </a:xfrm>
        </p:spPr>
        <p:txBody>
          <a:bodyPr/>
          <a:lstStyle/>
          <a:p>
            <a:r>
              <a:rPr lang="sv-SE" smtClean="0"/>
              <a:t>Exempel på ”receptinnehåll”</a:t>
            </a:r>
          </a:p>
        </p:txBody>
      </p:sp>
      <p:sp>
        <p:nvSpPr>
          <p:cNvPr id="46083" name="Platshållare för text 14"/>
          <p:cNvSpPr>
            <a:spLocks noGrp="1"/>
          </p:cNvSpPr>
          <p:nvPr>
            <p:ph type="body" sz="quarter" idx="14"/>
          </p:nvPr>
        </p:nvSpPr>
        <p:spPr>
          <a:xfrm>
            <a:off x="1031875" y="1773238"/>
            <a:ext cx="7272338" cy="3887787"/>
          </a:xfrm>
        </p:spPr>
        <p:txBody>
          <a:bodyPr/>
          <a:lstStyle/>
          <a:p>
            <a:pPr>
              <a:defRPr/>
            </a:pPr>
            <a:r>
              <a:rPr lang="sv-SE" sz="2400" dirty="0" smtClean="0">
                <a:ea typeface="ＭＳ Ｐゴシック" pitchFamily="34" charset="-128"/>
              </a:rPr>
              <a:t>Sång i grupp </a:t>
            </a:r>
          </a:p>
          <a:p>
            <a:pPr>
              <a:defRPr/>
            </a:pPr>
            <a:r>
              <a:rPr lang="sv-SE" sz="2400" dirty="0" smtClean="0">
                <a:ea typeface="ＭＳ Ｐゴシック" pitchFamily="34" charset="-128"/>
              </a:rPr>
              <a:t>Drama/teater </a:t>
            </a:r>
          </a:p>
          <a:p>
            <a:pPr>
              <a:defRPr/>
            </a:pPr>
            <a:r>
              <a:rPr lang="sv-SE" sz="2400" dirty="0" smtClean="0">
                <a:ea typeface="ＭＳ Ｐゴシック" pitchFamily="34" charset="-128"/>
              </a:rPr>
              <a:t>Dans/rörelser </a:t>
            </a:r>
          </a:p>
          <a:p>
            <a:pPr>
              <a:defRPr/>
            </a:pPr>
            <a:r>
              <a:rPr lang="sv-SE" sz="2400" dirty="0" smtClean="0">
                <a:ea typeface="ＭＳ Ｐゴシック" pitchFamily="34" charset="-128"/>
              </a:rPr>
              <a:t>Eget skapande; Prova på olika former av </a:t>
            </a:r>
            <a:br>
              <a:rPr lang="sv-SE" sz="2400" dirty="0" smtClean="0">
                <a:ea typeface="ＭＳ Ｐゴシック" pitchFamily="34" charset="-128"/>
              </a:rPr>
            </a:br>
            <a:r>
              <a:rPr lang="sv-SE" sz="2400" dirty="0" smtClean="0">
                <a:ea typeface="ＭＳ Ｐゴシック" pitchFamily="34" charset="-128"/>
              </a:rPr>
              <a:t>hantverk som till exempel måla, dreja, </a:t>
            </a:r>
            <a:br>
              <a:rPr lang="sv-SE" sz="2400" dirty="0" smtClean="0">
                <a:ea typeface="ＭＳ Ｐゴシック" pitchFamily="34" charset="-128"/>
              </a:rPr>
            </a:br>
            <a:r>
              <a:rPr lang="sv-SE" sz="2400" dirty="0" smtClean="0">
                <a:ea typeface="ＭＳ Ｐゴシック" pitchFamily="34" charset="-128"/>
              </a:rPr>
              <a:t>tovning, luffarslöjd, pilflätning, trä- och textilslöjd</a:t>
            </a:r>
          </a:p>
          <a:p>
            <a:pPr>
              <a:defRPr/>
            </a:pPr>
            <a:r>
              <a:rPr lang="sv-SE" sz="2400" dirty="0" smtClean="0">
                <a:ea typeface="ＭＳ Ｐゴシック" pitchFamily="34" charset="-128"/>
              </a:rPr>
              <a:t>Konstutställningar, teaterföreställningar, konserter, stadsvandring</a:t>
            </a:r>
          </a:p>
          <a:p>
            <a:pPr marL="0" indent="0">
              <a:buFont typeface="Arial" pitchFamily="34" charset="0"/>
              <a:buNone/>
              <a:defRPr/>
            </a:pPr>
            <a:endParaRPr lang="sv-SE" sz="2400" dirty="0" smtClean="0">
              <a:ea typeface="ＭＳ Ｐゴシック" pitchFamily="34" charset="-128"/>
            </a:endParaRPr>
          </a:p>
          <a:p>
            <a:pPr marL="0" indent="0">
              <a:buFont typeface="Arial" pitchFamily="34" charset="0"/>
              <a:buNone/>
              <a:defRPr/>
            </a:pPr>
            <a:r>
              <a:rPr lang="sv-SE" sz="2400" dirty="0" smtClean="0">
                <a:ea typeface="ＭＳ Ｐゴシック" pitchFamily="34" charset="-128"/>
              </a:rPr>
              <a:t>	 </a:t>
            </a:r>
          </a:p>
          <a:p>
            <a:pPr>
              <a:defRPr/>
            </a:pPr>
            <a:endParaRPr lang="sv-SE" sz="2400" dirty="0" smtClean="0">
              <a:ea typeface="ＭＳ Ｐゴシック" pitchFamily="34" charset="-128"/>
            </a:endParaRPr>
          </a:p>
        </p:txBody>
      </p:sp>
      <p:sp>
        <p:nvSpPr>
          <p:cNvPr id="108548" name="Platshållare för datum 3"/>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sv-SE" smtClean="0">
                <a:solidFill>
                  <a:srgbClr val="000000"/>
                </a:solidFill>
              </a:rPr>
              <a:t>2014-03-05</a:t>
            </a:r>
          </a:p>
        </p:txBody>
      </p:sp>
      <p:sp>
        <p:nvSpPr>
          <p:cNvPr id="108549" name="Rektangel 2"/>
          <p:cNvSpPr>
            <a:spLocks noChangeArrowheads="1"/>
          </p:cNvSpPr>
          <p:nvPr/>
        </p:nvSpPr>
        <p:spPr bwMode="auto">
          <a:xfrm>
            <a:off x="323850" y="188913"/>
            <a:ext cx="603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sv-SE" sz="3200" smtClean="0">
                <a:solidFill>
                  <a:srgbClr val="000000"/>
                </a:solidFill>
                <a:ea typeface="MS PGothic" pitchFamily="34" charset="-128"/>
              </a:rPr>
              <a:t>Kulturunderstödd  Rehabilitering</a:t>
            </a:r>
          </a:p>
        </p:txBody>
      </p:sp>
      <p:pic>
        <p:nvPicPr>
          <p:cNvPr id="10855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64163"/>
            <a:ext cx="1981200" cy="147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55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8538" y="5364163"/>
            <a:ext cx="2005012" cy="149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55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5950" y="5387975"/>
            <a:ext cx="2178050" cy="146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553"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0563" y="5381625"/>
            <a:ext cx="2160587"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latshållare för sidfot 1"/>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1436701388"/>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ubrik 1"/>
          <p:cNvSpPr>
            <a:spLocks noGrp="1"/>
          </p:cNvSpPr>
          <p:nvPr>
            <p:ph type="title"/>
          </p:nvPr>
        </p:nvSpPr>
        <p:spPr>
          <a:xfrm>
            <a:off x="2339975" y="1125538"/>
            <a:ext cx="4103688" cy="647700"/>
          </a:xfrm>
        </p:spPr>
        <p:txBody>
          <a:bodyPr/>
          <a:lstStyle/>
          <a:p>
            <a:r>
              <a:rPr lang="sv-SE" b="1" smtClean="0"/>
              <a:t>Kulturkortet</a:t>
            </a:r>
          </a:p>
        </p:txBody>
      </p:sp>
      <p:sp>
        <p:nvSpPr>
          <p:cNvPr id="117763" name="Platshållare för text 2"/>
          <p:cNvSpPr>
            <a:spLocks noGrp="1"/>
          </p:cNvSpPr>
          <p:nvPr>
            <p:ph type="body" sz="quarter" idx="14"/>
          </p:nvPr>
        </p:nvSpPr>
        <p:spPr>
          <a:xfrm>
            <a:off x="971550" y="2782888"/>
            <a:ext cx="7272338" cy="2662237"/>
          </a:xfrm>
        </p:spPr>
        <p:txBody>
          <a:bodyPr/>
          <a:lstStyle/>
          <a:p>
            <a:endParaRPr lang="sv-SE" smtClean="0"/>
          </a:p>
        </p:txBody>
      </p:sp>
      <p:pic>
        <p:nvPicPr>
          <p:cNvPr id="1177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400"/>
            <a:ext cx="95408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latshållare för datum 1"/>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22955999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ubrik 1"/>
          <p:cNvSpPr>
            <a:spLocks noGrp="1"/>
          </p:cNvSpPr>
          <p:nvPr>
            <p:ph type="title"/>
          </p:nvPr>
        </p:nvSpPr>
        <p:spPr>
          <a:xfrm>
            <a:off x="179512" y="1196975"/>
            <a:ext cx="8568952" cy="719858"/>
          </a:xfrm>
        </p:spPr>
        <p:txBody>
          <a:bodyPr/>
          <a:lstStyle/>
          <a:p>
            <a:r>
              <a:rPr lang="sv-SE" sz="2800" dirty="0" smtClean="0"/>
              <a:t>   3 grupper genomförda 5 grupper planeras i höst</a:t>
            </a:r>
          </a:p>
        </p:txBody>
      </p:sp>
      <p:sp>
        <p:nvSpPr>
          <p:cNvPr id="116739" name="textruta 1"/>
          <p:cNvSpPr txBox="1">
            <a:spLocks noChangeArrowheads="1"/>
          </p:cNvSpPr>
          <p:nvPr/>
        </p:nvSpPr>
        <p:spPr bwMode="auto">
          <a:xfrm>
            <a:off x="1187450" y="2205038"/>
            <a:ext cx="6351588"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pPr>
            <a:r>
              <a:rPr lang="sv-SE" sz="2400" i="1" dirty="0" smtClean="0">
                <a:solidFill>
                  <a:srgbClr val="000000"/>
                </a:solidFill>
              </a:rPr>
              <a:t>- Bra i tidigt skede</a:t>
            </a:r>
          </a:p>
          <a:p>
            <a:pPr eaLnBrk="1" fontAlgn="base" hangingPunct="1">
              <a:spcBef>
                <a:spcPct val="0"/>
              </a:spcBef>
              <a:spcAft>
                <a:spcPct val="0"/>
              </a:spcAft>
            </a:pPr>
            <a:r>
              <a:rPr lang="sv-SE" sz="2400" i="1" dirty="0" smtClean="0">
                <a:solidFill>
                  <a:srgbClr val="000000"/>
                </a:solidFill>
              </a:rPr>
              <a:t>- Kravlöst </a:t>
            </a:r>
          </a:p>
          <a:p>
            <a:pPr eaLnBrk="1" fontAlgn="base" hangingPunct="1">
              <a:spcBef>
                <a:spcPct val="0"/>
              </a:spcBef>
              <a:spcAft>
                <a:spcPct val="0"/>
              </a:spcAft>
            </a:pPr>
            <a:r>
              <a:rPr lang="sv-SE" sz="2400" i="1" dirty="0" smtClean="0">
                <a:solidFill>
                  <a:srgbClr val="000000"/>
                </a:solidFill>
              </a:rPr>
              <a:t>- Komma ut, träffa andra, roligt</a:t>
            </a:r>
          </a:p>
          <a:p>
            <a:pPr eaLnBrk="1" fontAlgn="base" hangingPunct="1">
              <a:spcBef>
                <a:spcPct val="0"/>
              </a:spcBef>
              <a:spcAft>
                <a:spcPct val="0"/>
              </a:spcAft>
            </a:pPr>
            <a:r>
              <a:rPr lang="sv-SE" sz="2400" i="1" dirty="0" smtClean="0">
                <a:solidFill>
                  <a:srgbClr val="000000"/>
                </a:solidFill>
              </a:rPr>
              <a:t>- Känner mej nere innan – blir glad inspirerad</a:t>
            </a:r>
          </a:p>
          <a:p>
            <a:pPr eaLnBrk="1" fontAlgn="base" hangingPunct="1">
              <a:spcBef>
                <a:spcPct val="0"/>
              </a:spcBef>
              <a:spcAft>
                <a:spcPct val="0"/>
              </a:spcAft>
            </a:pPr>
            <a:r>
              <a:rPr lang="sv-SE" sz="2400" i="1" dirty="0" smtClean="0">
                <a:solidFill>
                  <a:srgbClr val="000000"/>
                </a:solidFill>
              </a:rPr>
              <a:t>- Det känns så skönt</a:t>
            </a:r>
          </a:p>
          <a:p>
            <a:pPr eaLnBrk="1" fontAlgn="base" hangingPunct="1">
              <a:spcBef>
                <a:spcPct val="0"/>
              </a:spcBef>
              <a:spcAft>
                <a:spcPct val="0"/>
              </a:spcAft>
            </a:pPr>
            <a:r>
              <a:rPr lang="sv-SE" sz="2400" i="1" dirty="0" smtClean="0">
                <a:solidFill>
                  <a:srgbClr val="000000"/>
                </a:solidFill>
              </a:rPr>
              <a:t>- Acceptans i gruppen – får vara den man är</a:t>
            </a:r>
          </a:p>
          <a:p>
            <a:pPr eaLnBrk="1" fontAlgn="base" hangingPunct="1">
              <a:spcBef>
                <a:spcPct val="0"/>
              </a:spcBef>
              <a:spcAft>
                <a:spcPct val="0"/>
              </a:spcAft>
            </a:pPr>
            <a:r>
              <a:rPr lang="sv-SE" sz="2400" i="1" dirty="0" smtClean="0">
                <a:solidFill>
                  <a:srgbClr val="000000"/>
                </a:solidFill>
              </a:rPr>
              <a:t>- Träffarna har varit roliga</a:t>
            </a:r>
          </a:p>
          <a:p>
            <a:pPr eaLnBrk="1" fontAlgn="base" hangingPunct="1">
              <a:spcBef>
                <a:spcPct val="0"/>
              </a:spcBef>
              <a:spcAft>
                <a:spcPct val="0"/>
              </a:spcAft>
            </a:pPr>
            <a:r>
              <a:rPr lang="sv-SE" sz="2400" i="1" dirty="0" smtClean="0">
                <a:solidFill>
                  <a:srgbClr val="000000"/>
                </a:solidFill>
              </a:rPr>
              <a:t>- Upplägget bra</a:t>
            </a:r>
          </a:p>
          <a:p>
            <a:pPr eaLnBrk="1" fontAlgn="base" hangingPunct="1">
              <a:spcBef>
                <a:spcPct val="0"/>
              </a:spcBef>
              <a:spcAft>
                <a:spcPct val="0"/>
              </a:spcAft>
            </a:pPr>
            <a:r>
              <a:rPr lang="sv-SE" sz="2400" i="1" dirty="0" smtClean="0">
                <a:solidFill>
                  <a:srgbClr val="000000"/>
                </a:solidFill>
              </a:rPr>
              <a:t>- Kulturaktörerna kan sin grej!</a:t>
            </a:r>
          </a:p>
        </p:txBody>
      </p:sp>
      <p:sp>
        <p:nvSpPr>
          <p:cNvPr id="2" name="Platshållare för datum 1"/>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7098349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1858" name="Rubrik 1"/>
          <p:cNvSpPr>
            <a:spLocks noGrp="1"/>
          </p:cNvSpPr>
          <p:nvPr>
            <p:ph type="title"/>
          </p:nvPr>
        </p:nvSpPr>
        <p:spPr>
          <a:xfrm>
            <a:off x="177800" y="1520825"/>
            <a:ext cx="4899025" cy="5076825"/>
          </a:xfrm>
        </p:spPr>
        <p:txBody>
          <a:bodyPr/>
          <a:lstStyle/>
          <a:p>
            <a:r>
              <a:rPr lang="sv-SE" dirty="0" smtClean="0"/>
              <a:t>     Grön rehabilitering</a:t>
            </a:r>
            <a:br>
              <a:rPr lang="sv-SE" dirty="0" smtClean="0"/>
            </a:br>
            <a:r>
              <a:rPr lang="sv-SE" dirty="0" smtClean="0"/>
              <a:t/>
            </a:r>
            <a:br>
              <a:rPr lang="sv-SE" dirty="0" smtClean="0"/>
            </a:br>
            <a:r>
              <a:rPr lang="ja-JP" altLang="sv-SE" dirty="0" smtClean="0"/>
              <a:t>”</a:t>
            </a:r>
            <a:r>
              <a:rPr lang="sv-SE" altLang="ja-JP" sz="2800" dirty="0" smtClean="0"/>
              <a:t>Gröna och Vita samarbetar</a:t>
            </a:r>
            <a:r>
              <a:rPr lang="ja-JP" altLang="sv-SE" sz="2800" dirty="0" smtClean="0"/>
              <a:t>”</a:t>
            </a:r>
            <a:r>
              <a:rPr lang="sv-SE" altLang="ja-JP" sz="2400" dirty="0" smtClean="0"/>
              <a:t/>
            </a:r>
            <a:br>
              <a:rPr lang="sv-SE" altLang="ja-JP" sz="2400" dirty="0" smtClean="0"/>
            </a:br>
            <a:r>
              <a:rPr lang="sv-SE" altLang="ja-JP" dirty="0" smtClean="0"/>
              <a:t/>
            </a:r>
            <a:br>
              <a:rPr lang="sv-SE" altLang="ja-JP" dirty="0" smtClean="0"/>
            </a:br>
            <a:r>
              <a:rPr lang="sv-SE" altLang="ja-JP" dirty="0"/>
              <a:t>	</a:t>
            </a:r>
            <a:r>
              <a:rPr lang="sv-SE" altLang="ja-JP" sz="1800" dirty="0" smtClean="0"/>
              <a:t>Grön kompetens;            </a:t>
            </a:r>
            <a:br>
              <a:rPr lang="sv-SE" altLang="ja-JP" sz="1800" dirty="0" smtClean="0"/>
            </a:br>
            <a:r>
              <a:rPr lang="sv-SE" altLang="ja-JP" sz="1800" dirty="0" smtClean="0"/>
              <a:t>	Trädgårdsmästare, biolog</a:t>
            </a:r>
            <a:br>
              <a:rPr lang="sv-SE" altLang="ja-JP" sz="1800" dirty="0" smtClean="0"/>
            </a:br>
            <a:r>
              <a:rPr lang="sv-SE" altLang="ja-JP" sz="1800" dirty="0" smtClean="0"/>
              <a:t/>
            </a:r>
            <a:br>
              <a:rPr lang="sv-SE" altLang="ja-JP" sz="1800" dirty="0" smtClean="0"/>
            </a:br>
            <a:r>
              <a:rPr lang="sv-SE" altLang="ja-JP" sz="1800" dirty="0" smtClean="0"/>
              <a:t>	Vit kompetens;</a:t>
            </a:r>
            <a:br>
              <a:rPr lang="sv-SE" altLang="ja-JP" sz="1800" dirty="0" smtClean="0"/>
            </a:br>
            <a:r>
              <a:rPr lang="sv-SE" altLang="ja-JP" sz="1800" dirty="0" smtClean="0"/>
              <a:t>	Arbetsterapeut, psykolog</a:t>
            </a:r>
            <a:endParaRPr lang="sv-SE" sz="1800" dirty="0" smtClean="0"/>
          </a:p>
        </p:txBody>
      </p:sp>
      <p:pic>
        <p:nvPicPr>
          <p:cNvPr id="84995" name="Picture 2"/>
          <p:cNvPicPr>
            <a:picLocks noChangeAspect="1" noChangeArrowheads="1"/>
          </p:cNvPicPr>
          <p:nvPr/>
        </p:nvPicPr>
        <p:blipFill>
          <a:blip r:embed="rId2"/>
          <a:srcRect/>
          <a:stretch>
            <a:fillRect/>
          </a:stretch>
        </p:blipFill>
        <p:spPr bwMode="auto">
          <a:xfrm>
            <a:off x="5076056" y="1052736"/>
            <a:ext cx="3270250"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21860" name="textruta 3"/>
          <p:cNvSpPr txBox="1">
            <a:spLocks noChangeArrowheads="1"/>
          </p:cNvSpPr>
          <p:nvPr/>
        </p:nvSpPr>
        <p:spPr bwMode="auto">
          <a:xfrm>
            <a:off x="177800" y="115888"/>
            <a:ext cx="56943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pPr>
            <a:r>
              <a:rPr lang="sv-SE" sz="3200" smtClean="0">
                <a:solidFill>
                  <a:srgbClr val="000000"/>
                </a:solidFill>
              </a:rPr>
              <a:t>Naturunderstödd rehabilitering</a:t>
            </a:r>
          </a:p>
        </p:txBody>
      </p:sp>
      <p:sp>
        <p:nvSpPr>
          <p:cNvPr id="2" name="Platshållare för datum 1"/>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2436123437"/>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67544" y="858221"/>
            <a:ext cx="8229600" cy="71913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r>
              <a:rPr lang="sv-SE" dirty="0" smtClean="0"/>
              <a:t>Dags att röra sig!</a:t>
            </a:r>
          </a:p>
        </p:txBody>
      </p:sp>
      <p:sp>
        <p:nvSpPr>
          <p:cNvPr id="7171" name="Rectangle 3"/>
          <p:cNvSpPr>
            <a:spLocks noGrp="1" noChangeArrowheads="1"/>
          </p:cNvSpPr>
          <p:nvPr>
            <p:ph idx="1"/>
          </p:nvPr>
        </p:nvSpPr>
        <p:spPr bwMode="auto">
          <a:xfrm>
            <a:off x="539750" y="1714500"/>
            <a:ext cx="8229600" cy="430688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0" indent="0" eaLnBrk="1" hangingPunct="1">
              <a:buNone/>
            </a:pPr>
            <a:r>
              <a:rPr lang="sv-SE" sz="2400" dirty="0" smtClean="0"/>
              <a:t>Res dig upp från sittande på stol till stående </a:t>
            </a:r>
            <a:r>
              <a:rPr lang="sv-SE" sz="2400" b="1" dirty="0" smtClean="0"/>
              <a:t>utan att stödja med händerna</a:t>
            </a:r>
            <a:endParaRPr lang="sv-SE" sz="2400" dirty="0" smtClean="0"/>
          </a:p>
        </p:txBody>
      </p:sp>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100" y="2924175"/>
            <a:ext cx="2730500"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latshållare för datum 1"/>
          <p:cNvSpPr>
            <a:spLocks noGrp="1"/>
          </p:cNvSpPr>
          <p:nvPr>
            <p:ph type="dt" sz="half" idx="10"/>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1"/>
          </p:nvPr>
        </p:nvSpPr>
        <p:spPr/>
        <p:txBody>
          <a:bodyPr/>
          <a:lstStyle/>
          <a:p>
            <a:pPr>
              <a:defRPr/>
            </a:pPr>
            <a:r>
              <a:rPr lang="sv-SE" smtClean="0">
                <a:solidFill>
                  <a:srgbClr val="000000"/>
                </a:solidFill>
              </a:rPr>
              <a:t>Kalmar kultur och hälsa 2014</a:t>
            </a:r>
            <a:endParaRPr lang="sv-SE">
              <a:solidFill>
                <a:srgbClr val="000000"/>
              </a:solidFill>
            </a:endParaRPr>
          </a:p>
        </p:txBody>
      </p:sp>
    </p:spTree>
    <p:extLst>
      <p:ext uri="{BB962C8B-B14F-4D97-AF65-F5344CB8AC3E}">
        <p14:creationId xmlns:p14="http://schemas.microsoft.com/office/powerpoint/2010/main" val="37251932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051720" y="1844824"/>
            <a:ext cx="7272000" cy="648000"/>
          </a:xfrm>
        </p:spPr>
        <p:txBody>
          <a:bodyPr/>
          <a:lstStyle/>
          <a:p>
            <a:r>
              <a:rPr lang="sv-SE" dirty="0" smtClean="0"/>
              <a:t>Äldre</a:t>
            </a:r>
            <a:endParaRPr lang="sv-SE" dirty="0"/>
          </a:p>
        </p:txBody>
      </p:sp>
      <p:sp>
        <p:nvSpPr>
          <p:cNvPr id="3" name="Platshållare för datum 2"/>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4" name="Platshållare för sidfot 3"/>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5142649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ubrik 1"/>
          <p:cNvSpPr>
            <a:spLocks noGrp="1"/>
          </p:cNvSpPr>
          <p:nvPr>
            <p:ph type="title"/>
          </p:nvPr>
        </p:nvSpPr>
        <p:spPr>
          <a:xfrm>
            <a:off x="1331640" y="1340768"/>
            <a:ext cx="8208962" cy="1296987"/>
          </a:xfrm>
        </p:spPr>
        <p:txBody>
          <a:bodyPr/>
          <a:lstStyle/>
          <a:p>
            <a:r>
              <a:rPr lang="sv-SE" dirty="0" smtClean="0">
                <a:ea typeface="ＭＳ Ｐゴシック" pitchFamily="34" charset="-128"/>
              </a:rPr>
              <a:t>Bakgrund</a:t>
            </a:r>
          </a:p>
        </p:txBody>
      </p:sp>
      <p:sp>
        <p:nvSpPr>
          <p:cNvPr id="68611" name="Platshållare för text 2"/>
          <p:cNvSpPr>
            <a:spLocks noGrp="1"/>
          </p:cNvSpPr>
          <p:nvPr>
            <p:ph type="body" sz="quarter" idx="14"/>
          </p:nvPr>
        </p:nvSpPr>
        <p:spPr>
          <a:xfrm>
            <a:off x="1116013" y="2565400"/>
            <a:ext cx="7272337" cy="3095848"/>
          </a:xfrm>
        </p:spPr>
        <p:txBody>
          <a:bodyPr/>
          <a:lstStyle/>
          <a:p>
            <a:r>
              <a:rPr lang="sv-SE" dirty="0" smtClean="0">
                <a:ea typeface="ＭＳ Ｐゴシック" pitchFamily="34" charset="-128"/>
              </a:rPr>
              <a:t>Själaglad</a:t>
            </a:r>
          </a:p>
          <a:p>
            <a:endParaRPr lang="sv-SE" dirty="0">
              <a:ea typeface="ＭＳ Ｐゴシック" pitchFamily="34" charset="-128"/>
            </a:endParaRPr>
          </a:p>
          <a:p>
            <a:r>
              <a:rPr lang="sv-SE" dirty="0" smtClean="0">
                <a:ea typeface="ＭＳ Ｐゴシック" pitchFamily="34" charset="-128"/>
              </a:rPr>
              <a:t>Projekt Stärkande kultur 2004 – 2007; Spela med Musikcafé; beställa musikupplevelse vid livets slutskede; Sjunga med; Foajémusik på Länssjukhuset Ryhov</a:t>
            </a:r>
            <a:endParaRPr lang="sv-SE" dirty="0">
              <a:ea typeface="ＭＳ Ｐゴシック" pitchFamily="34" charset="-128"/>
            </a:endParaRPr>
          </a:p>
          <a:p>
            <a:pPr marL="0" indent="0">
              <a:buNone/>
            </a:pPr>
            <a:endParaRPr lang="sv-SE" dirty="0" smtClean="0">
              <a:ea typeface="ＭＳ Ｐゴシック" pitchFamily="34" charset="-128"/>
            </a:endParaRPr>
          </a:p>
          <a:p>
            <a:r>
              <a:rPr lang="sv-SE" dirty="0" smtClean="0">
                <a:ea typeface="ＭＳ Ｐゴシック" pitchFamily="34" charset="-128"/>
              </a:rPr>
              <a:t>Regeringens satsning på Äldre och kultur </a:t>
            </a:r>
          </a:p>
        </p:txBody>
      </p:sp>
      <p:sp>
        <p:nvSpPr>
          <p:cNvPr id="2" name="Platshållare för datum 1"/>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15037483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4" name="Platshållare för sidfot 3"/>
          <p:cNvSpPr>
            <a:spLocks noGrp="1"/>
          </p:cNvSpPr>
          <p:nvPr>
            <p:ph type="ftr" sz="quarter" idx="11"/>
          </p:nvPr>
        </p:nvSpPr>
        <p:spPr>
          <a:xfrm>
            <a:off x="324000" y="6165304"/>
            <a:ext cx="5832176" cy="225177"/>
          </a:xfrm>
        </p:spPr>
        <p:txBody>
          <a:bodyPr/>
          <a:lstStyle/>
          <a:p>
            <a:r>
              <a:rPr lang="sv-SE" smtClean="0">
                <a:solidFill>
                  <a:srgbClr val="8D0017"/>
                </a:solidFill>
              </a:rPr>
              <a:t>Kalmar kultur och hälsa 2014</a:t>
            </a:r>
            <a:endParaRPr lang="sv-SE" sz="800" b="0" dirty="0">
              <a:solidFill>
                <a:srgbClr val="8D0017"/>
              </a:solidFill>
            </a:endParaRPr>
          </a:p>
        </p:txBody>
      </p:sp>
      <p:sp>
        <p:nvSpPr>
          <p:cNvPr id="5" name="Platshållare för text 4"/>
          <p:cNvSpPr>
            <a:spLocks noGrp="1"/>
          </p:cNvSpPr>
          <p:nvPr>
            <p:ph type="body" sz="quarter" idx="14"/>
          </p:nvPr>
        </p:nvSpPr>
        <p:spPr>
          <a:xfrm>
            <a:off x="323528" y="2060848"/>
            <a:ext cx="8388424" cy="4248472"/>
          </a:xfrm>
        </p:spPr>
        <p:txBody>
          <a:bodyPr/>
          <a:lstStyle/>
          <a:p>
            <a:pPr marL="0" indent="0" algn="ctr">
              <a:buNone/>
            </a:pPr>
            <a:r>
              <a:rPr lang="sv-SE" sz="2800" i="1" dirty="0">
                <a:latin typeface="CharterITCbyBT-Roman"/>
              </a:rPr>
              <a:t>Visionen är att alla ska få fortsätta att </a:t>
            </a:r>
            <a:endParaRPr lang="sv-SE" sz="2800" i="1" dirty="0" smtClean="0">
              <a:latin typeface="CharterITCbyBT-Roman"/>
            </a:endParaRPr>
          </a:p>
          <a:p>
            <a:pPr marL="0" indent="0" algn="ctr">
              <a:buNone/>
            </a:pPr>
            <a:r>
              <a:rPr lang="sv-SE" sz="2800" i="1" dirty="0">
                <a:latin typeface="CharterITCbyBT-Roman"/>
              </a:rPr>
              <a:t>v</a:t>
            </a:r>
            <a:r>
              <a:rPr lang="sv-SE" sz="2800" i="1" dirty="0" smtClean="0">
                <a:latin typeface="CharterITCbyBT-Roman"/>
              </a:rPr>
              <a:t>ara den </a:t>
            </a:r>
            <a:r>
              <a:rPr lang="sv-SE" sz="2800" i="1" dirty="0">
                <a:latin typeface="CharterITCbyBT-Roman"/>
              </a:rPr>
              <a:t>man är och kunna utveckla </a:t>
            </a:r>
            <a:endParaRPr lang="sv-SE" sz="2800" i="1" dirty="0" smtClean="0">
              <a:latin typeface="CharterITCbyBT-Roman"/>
            </a:endParaRPr>
          </a:p>
          <a:p>
            <a:pPr marL="0" indent="0" algn="ctr">
              <a:buNone/>
            </a:pPr>
            <a:r>
              <a:rPr lang="sv-SE" sz="2800" i="1" dirty="0" smtClean="0">
                <a:latin typeface="CharterITCbyBT-Roman"/>
              </a:rPr>
              <a:t>sina </a:t>
            </a:r>
            <a:r>
              <a:rPr lang="sv-SE" sz="2800" i="1" dirty="0">
                <a:latin typeface="CharterITCbyBT-Roman"/>
              </a:rPr>
              <a:t>intressen </a:t>
            </a:r>
            <a:r>
              <a:rPr lang="sv-SE" sz="2800" i="1" dirty="0" smtClean="0">
                <a:latin typeface="CharterITCbyBT-Roman"/>
              </a:rPr>
              <a:t>också som </a:t>
            </a:r>
            <a:r>
              <a:rPr lang="sv-SE" sz="2800" i="1" dirty="0">
                <a:latin typeface="CharterITCbyBT-Roman"/>
              </a:rPr>
              <a:t>senior. </a:t>
            </a:r>
            <a:endParaRPr lang="sv-SE" sz="2800" i="1" dirty="0" smtClean="0">
              <a:latin typeface="CharterITCbyBT-Roman"/>
            </a:endParaRPr>
          </a:p>
          <a:p>
            <a:pPr marL="0" indent="0" algn="ctr">
              <a:buNone/>
            </a:pPr>
            <a:endParaRPr lang="sv-SE" sz="2800" i="1" dirty="0" smtClean="0">
              <a:latin typeface="CharterITCbyBT-Roman"/>
            </a:endParaRPr>
          </a:p>
        </p:txBody>
      </p:sp>
    </p:spTree>
    <p:extLst>
      <p:ext uri="{BB962C8B-B14F-4D97-AF65-F5344CB8AC3E}">
        <p14:creationId xmlns:p14="http://schemas.microsoft.com/office/powerpoint/2010/main" val="4616581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p:txBody>
          <a:bodyPr/>
          <a:lstStyle/>
          <a:p>
            <a:endParaRPr lang="sv-SE"/>
          </a:p>
        </p:txBody>
      </p:sp>
      <p:pic>
        <p:nvPicPr>
          <p:cNvPr id="19460" name="Picture 4" descr="trappa_s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96975"/>
            <a:ext cx="9144000" cy="4962525"/>
          </a:xfrm>
          <a:prstGeom prst="rect">
            <a:avLst/>
          </a:prstGeom>
          <a:noFill/>
          <a:extLst>
            <a:ext uri="{909E8E84-426E-40DD-AFC4-6F175D3DCCD1}">
              <a14:hiddenFill xmlns:a14="http://schemas.microsoft.com/office/drawing/2010/main">
                <a:solidFill>
                  <a:srgbClr val="FFFFFF"/>
                </a:solidFill>
              </a14:hiddenFill>
            </a:ext>
          </a:extLst>
        </p:spPr>
      </p:pic>
      <p:sp>
        <p:nvSpPr>
          <p:cNvPr id="2" name="Platshållare för datum 1"/>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1"/>
          </p:nvPr>
        </p:nvSpPr>
        <p:spPr/>
        <p:txBody>
          <a:bodyPr/>
          <a:lstStyle/>
          <a:p>
            <a:r>
              <a:rPr lang="sv-SE" smtClean="0">
                <a:solidFill>
                  <a:srgbClr val="000000"/>
                </a:solidFill>
              </a:rPr>
              <a:t>Kalmar kultur och hälsa 2014</a:t>
            </a:r>
            <a:endParaRPr lang="sv-SE">
              <a:solidFill>
                <a:srgbClr val="000000"/>
              </a:solidFill>
            </a:endParaRPr>
          </a:p>
        </p:txBody>
      </p:sp>
    </p:spTree>
    <p:extLst>
      <p:ext uri="{BB962C8B-B14F-4D97-AF65-F5344CB8AC3E}">
        <p14:creationId xmlns:p14="http://schemas.microsoft.com/office/powerpoint/2010/main" val="17478575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4" name="Platshållare för sidfot 3"/>
          <p:cNvSpPr>
            <a:spLocks noGrp="1"/>
          </p:cNvSpPr>
          <p:nvPr>
            <p:ph type="ftr" sz="quarter" idx="11"/>
          </p:nvPr>
        </p:nvSpPr>
        <p:spPr>
          <a:xfrm>
            <a:off x="324000" y="6184800"/>
            <a:ext cx="5760168" cy="268536"/>
          </a:xfrm>
        </p:spPr>
        <p:txBody>
          <a:bodyPr/>
          <a:lstStyle/>
          <a:p>
            <a:r>
              <a:rPr lang="sv-SE" smtClean="0">
                <a:solidFill>
                  <a:srgbClr val="8D0017"/>
                </a:solidFill>
              </a:rPr>
              <a:t>Kalmar kultur och hälsa 2014</a:t>
            </a:r>
            <a:endParaRPr lang="sv-SE" sz="800" b="0" dirty="0">
              <a:solidFill>
                <a:srgbClr val="8D0017"/>
              </a:solidFill>
            </a:endParaRPr>
          </a:p>
        </p:txBody>
      </p:sp>
      <p:sp>
        <p:nvSpPr>
          <p:cNvPr id="5" name="Platshållare för text 4"/>
          <p:cNvSpPr>
            <a:spLocks noGrp="1"/>
          </p:cNvSpPr>
          <p:nvPr>
            <p:ph type="body" sz="quarter" idx="14"/>
          </p:nvPr>
        </p:nvSpPr>
        <p:spPr>
          <a:xfrm>
            <a:off x="971600" y="1700808"/>
            <a:ext cx="7272338" cy="3456384"/>
          </a:xfrm>
        </p:spPr>
        <p:txBody>
          <a:bodyPr/>
          <a:lstStyle/>
          <a:p>
            <a:pPr marL="0" indent="0">
              <a:buNone/>
            </a:pPr>
            <a:r>
              <a:rPr lang="sv-SE" dirty="0" smtClean="0"/>
              <a:t>Dansterapi på äldreboende, Dans med personer med Parkinson, Digitala historier, Animation, Språkcafé – kultur som utrycksmedel för personer med afasi och stroke, </a:t>
            </a:r>
            <a:r>
              <a:rPr lang="sv-SE" dirty="0"/>
              <a:t>L</a:t>
            </a:r>
            <a:r>
              <a:rPr lang="sv-SE" dirty="0" smtClean="0"/>
              <a:t>äskraft och mångfald, Specialvisningar på museum för personer med demens och deras anhöriga, Minnenas teater, Dans för pigga seniorer, Interaktiv teaterföreställning på äldreboende – Folkparken,  Film på sjukhus/DVD vid sängen, Utbildning i ”MOD” för äldreomsorgspersonal, Musik </a:t>
            </a:r>
            <a:r>
              <a:rPr lang="sv-SE" dirty="0"/>
              <a:t>och poesi på </a:t>
            </a:r>
            <a:r>
              <a:rPr lang="sv-SE" dirty="0" smtClean="0"/>
              <a:t>sängkanten, Streaming av liveföreställningar till äldreboende,</a:t>
            </a:r>
          </a:p>
          <a:p>
            <a:pPr marL="0" indent="0">
              <a:buNone/>
            </a:pPr>
            <a:r>
              <a:rPr lang="sv-SE" dirty="0" smtClean="0"/>
              <a:t> </a:t>
            </a:r>
            <a:endParaRPr lang="sv-SE" dirty="0"/>
          </a:p>
        </p:txBody>
      </p:sp>
    </p:spTree>
    <p:extLst>
      <p:ext uri="{BB962C8B-B14F-4D97-AF65-F5344CB8AC3E}">
        <p14:creationId xmlns:p14="http://schemas.microsoft.com/office/powerpoint/2010/main" val="36221757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DSC_31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257" y="0"/>
            <a:ext cx="10328270" cy="6840760"/>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p:cNvSpPr txBox="1"/>
          <p:nvPr/>
        </p:nvSpPr>
        <p:spPr>
          <a:xfrm>
            <a:off x="2555776" y="552371"/>
            <a:ext cx="4032448" cy="707886"/>
          </a:xfrm>
          <a:prstGeom prst="rect">
            <a:avLst/>
          </a:prstGeom>
          <a:solidFill>
            <a:schemeClr val="bg1">
              <a:lumMod val="85000"/>
            </a:schemeClr>
          </a:solidFill>
        </p:spPr>
        <p:txBody>
          <a:bodyPr wrap="square" rtlCol="0">
            <a:spAutoFit/>
          </a:bodyPr>
          <a:lstStyle/>
          <a:p>
            <a:r>
              <a:rPr lang="sv-SE" sz="4000" dirty="0" smtClean="0">
                <a:solidFill>
                  <a:srgbClr val="FF0000"/>
                </a:solidFill>
                <a:hlinkClick r:id="rId3"/>
              </a:rPr>
              <a:t>Minnenas teater</a:t>
            </a:r>
            <a:endParaRPr lang="sv-SE" sz="4000" dirty="0">
              <a:solidFill>
                <a:srgbClr val="FF0000"/>
              </a:solidFill>
            </a:endParaRPr>
          </a:p>
        </p:txBody>
      </p:sp>
      <p:sp>
        <p:nvSpPr>
          <p:cNvPr id="6" name="Rektangel 5"/>
          <p:cNvSpPr/>
          <p:nvPr/>
        </p:nvSpPr>
        <p:spPr>
          <a:xfrm>
            <a:off x="5940152" y="567651"/>
            <a:ext cx="45719" cy="4571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datum 1"/>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1"/>
          </p:nvPr>
        </p:nvSpPr>
        <p:spPr/>
        <p:txBody>
          <a:bodyPr/>
          <a:lstStyle/>
          <a:p>
            <a:r>
              <a:rPr lang="sv-SE" smtClean="0">
                <a:solidFill>
                  <a:srgbClr val="000000"/>
                </a:solidFill>
              </a:rPr>
              <a:t>Kalmar kultur och hälsa 2014</a:t>
            </a:r>
            <a:endParaRPr lang="sv-SE">
              <a:solidFill>
                <a:srgbClr val="000000"/>
              </a:solidFill>
            </a:endParaRPr>
          </a:p>
        </p:txBody>
      </p:sp>
    </p:spTree>
    <p:extLst>
      <p:ext uri="{BB962C8B-B14F-4D97-AF65-F5344CB8AC3E}">
        <p14:creationId xmlns:p14="http://schemas.microsoft.com/office/powerpoint/2010/main" val="1553727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3258666"/>
            <a:ext cx="2856706" cy="2314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43" name="Rubrik 1"/>
          <p:cNvSpPr>
            <a:spLocks noGrp="1"/>
          </p:cNvSpPr>
          <p:nvPr>
            <p:ph type="title"/>
          </p:nvPr>
        </p:nvSpPr>
        <p:spPr>
          <a:xfrm>
            <a:off x="1619250" y="1196975"/>
            <a:ext cx="5184775" cy="647700"/>
          </a:xfrm>
        </p:spPr>
        <p:txBody>
          <a:bodyPr/>
          <a:lstStyle/>
          <a:p>
            <a:r>
              <a:rPr lang="sv-SE" smtClean="0">
                <a:latin typeface="Calibri" pitchFamily="34" charset="0"/>
                <a:ea typeface="ＭＳ Ｐゴシック" pitchFamily="34" charset="-128"/>
              </a:rPr>
              <a:t>Dansterapi</a:t>
            </a:r>
            <a:endParaRPr lang="sv-SE" smtClean="0">
              <a:ea typeface="ＭＳ Ｐゴシック" pitchFamily="34" charset="-128"/>
            </a:endParaRPr>
          </a:p>
        </p:txBody>
      </p:sp>
      <p:pic>
        <p:nvPicPr>
          <p:cNvPr id="61444" name="Picture 4" descr="Dansterapi med ballong Foto: Katarzyna Filipowic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75" y="3284538"/>
            <a:ext cx="3446463" cy="223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5" name="Platshållare för text 2"/>
          <p:cNvSpPr>
            <a:spLocks noGrp="1"/>
          </p:cNvSpPr>
          <p:nvPr>
            <p:ph type="body" sz="quarter" idx="14"/>
          </p:nvPr>
        </p:nvSpPr>
        <p:spPr>
          <a:xfrm>
            <a:off x="755650" y="2133600"/>
            <a:ext cx="7272338" cy="1446213"/>
          </a:xfrm>
        </p:spPr>
        <p:txBody>
          <a:bodyPr/>
          <a:lstStyle/>
          <a:p>
            <a:r>
              <a:rPr lang="sv-SE" dirty="0" smtClean="0">
                <a:latin typeface="Calibri" pitchFamily="34" charset="0"/>
                <a:ea typeface="ＭＳ Ｐゴシック" pitchFamily="34" charset="-128"/>
              </a:rPr>
              <a:t>Målgrupp: personer med demens, äldre nya svenskar </a:t>
            </a:r>
          </a:p>
          <a:p>
            <a:endParaRPr lang="sv-SE" dirty="0" smtClean="0">
              <a:ea typeface="ＭＳ Ｐゴシック" pitchFamily="34" charset="-128"/>
            </a:endParaRPr>
          </a:p>
        </p:txBody>
      </p:sp>
      <p:pic>
        <p:nvPicPr>
          <p:cNvPr id="61446" name="Picture 2" descr="Dansterapi Foto: Katarzyna Filipowicz"/>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3284538"/>
            <a:ext cx="3384550" cy="223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latshållare för datum 1"/>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1637371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p:cNvSpPr>
            <a:spLocks noGrp="1"/>
          </p:cNvSpPr>
          <p:nvPr>
            <p:ph type="title"/>
          </p:nvPr>
        </p:nvSpPr>
        <p:spPr>
          <a:xfrm>
            <a:off x="899592" y="836712"/>
            <a:ext cx="7272000" cy="1225712"/>
          </a:xfrm>
        </p:spPr>
        <p:txBody>
          <a:bodyPr/>
          <a:lstStyle/>
          <a:p>
            <a:r>
              <a:rPr lang="sv-SE" sz="2400" dirty="0" smtClean="0">
                <a:hlinkClick r:id="rId3"/>
              </a:rPr>
              <a:t>Dans med personer med Parkinson</a:t>
            </a:r>
            <a:endParaRPr lang="sv-SE" sz="2400" dirty="0"/>
          </a:p>
        </p:txBody>
      </p:sp>
      <p:sp>
        <p:nvSpPr>
          <p:cNvPr id="4" name="Platshållare för datum 3"/>
          <p:cNvSpPr>
            <a:spLocks noGrp="1"/>
          </p:cNvSpPr>
          <p:nvPr>
            <p:ph type="dt" sz="half" idx="10"/>
          </p:nvPr>
        </p:nvSpPr>
        <p:spPr/>
        <p:txBody>
          <a:bodyPr/>
          <a:lstStyle/>
          <a:p>
            <a:r>
              <a:rPr lang="sv-SE" smtClean="0">
                <a:solidFill>
                  <a:srgbClr val="000000"/>
                </a:solidFill>
              </a:rPr>
              <a:t>2014-03-05</a:t>
            </a:r>
            <a:endParaRPr lang="sv-SE" dirty="0">
              <a:solidFill>
                <a:srgbClr val="000000"/>
              </a:solidFill>
            </a:endParaRPr>
          </a:p>
        </p:txBody>
      </p:sp>
      <p:sp>
        <p:nvSpPr>
          <p:cNvPr id="5" name="Platshållare för sidfot 4"/>
          <p:cNvSpPr>
            <a:spLocks noGrp="1"/>
          </p:cNvSpPr>
          <p:nvPr>
            <p:ph type="ftr" sz="quarter" idx="11"/>
          </p:nvPr>
        </p:nvSpPr>
        <p:spPr>
          <a:xfrm>
            <a:off x="539552" y="6165304"/>
            <a:ext cx="5688632" cy="277689"/>
          </a:xfrm>
        </p:spPr>
        <p:txBody>
          <a:bodyPr/>
          <a:lstStyle/>
          <a:p>
            <a:r>
              <a:rPr lang="sv-SE" sz="800" b="0" smtClean="0">
                <a:solidFill>
                  <a:srgbClr val="8D0017"/>
                </a:solidFill>
              </a:rPr>
              <a:t>Kalmar kultur och hälsa 2014</a:t>
            </a:r>
            <a:endParaRPr lang="sv-SE" sz="800" b="0" dirty="0">
              <a:solidFill>
                <a:srgbClr val="8D0017"/>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1484784"/>
            <a:ext cx="6479623" cy="4318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57762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ubrik 1"/>
          <p:cNvSpPr>
            <a:spLocks noGrp="1"/>
          </p:cNvSpPr>
          <p:nvPr>
            <p:ph type="title"/>
          </p:nvPr>
        </p:nvSpPr>
        <p:spPr>
          <a:xfrm>
            <a:off x="827088" y="1125538"/>
            <a:ext cx="7272337" cy="647700"/>
          </a:xfrm>
        </p:spPr>
        <p:txBody>
          <a:bodyPr/>
          <a:lstStyle/>
          <a:p>
            <a:r>
              <a:rPr lang="sv-SE" smtClean="0">
                <a:ea typeface="ＭＳ Ｐゴシック" pitchFamily="34" charset="-128"/>
              </a:rPr>
              <a:t>Konstsamtal vid demenssjukdom</a:t>
            </a:r>
          </a:p>
        </p:txBody>
      </p:sp>
      <p:sp>
        <p:nvSpPr>
          <p:cNvPr id="56323" name="Platshållare för text 2"/>
          <p:cNvSpPr>
            <a:spLocks noGrp="1"/>
          </p:cNvSpPr>
          <p:nvPr>
            <p:ph type="body" sz="quarter" idx="14"/>
          </p:nvPr>
        </p:nvSpPr>
        <p:spPr>
          <a:xfrm>
            <a:off x="323850" y="1916113"/>
            <a:ext cx="7991475" cy="3744912"/>
          </a:xfrm>
        </p:spPr>
        <p:txBody>
          <a:bodyPr/>
          <a:lstStyle/>
          <a:p>
            <a:r>
              <a:rPr lang="sv-SE" sz="1800" dirty="0" smtClean="0">
                <a:ea typeface="ＭＳ Ｐゴシック" pitchFamily="34" charset="-128"/>
                <a:cs typeface="Arial" pitchFamily="34" charset="0"/>
              </a:rPr>
              <a:t>Alzheimers sjukdom är den vanligaste demenssjukdomen.  Demens påverkar minnet och tankeförmågan. </a:t>
            </a:r>
          </a:p>
          <a:p>
            <a:endParaRPr lang="sv-SE" sz="800" dirty="0" smtClean="0">
              <a:ea typeface="ＭＳ Ｐゴシック" pitchFamily="34" charset="-128"/>
              <a:cs typeface="Arial" pitchFamily="34" charset="0"/>
            </a:endParaRPr>
          </a:p>
          <a:p>
            <a:r>
              <a:rPr lang="sv-SE" sz="1800" dirty="0" err="1" smtClean="0">
                <a:ea typeface="ＭＳ Ｐゴシック" pitchFamily="34" charset="-128"/>
                <a:cs typeface="Arial" pitchFamily="34" charset="0"/>
              </a:rPr>
              <a:t>MoMa</a:t>
            </a:r>
            <a:r>
              <a:rPr lang="sv-SE" sz="1800" b="1" dirty="0" smtClean="0">
                <a:ea typeface="ＭＳ Ｐゴシック" pitchFamily="34" charset="-128"/>
                <a:cs typeface="Arial" pitchFamily="34" charset="0"/>
              </a:rPr>
              <a:t> </a:t>
            </a:r>
            <a:r>
              <a:rPr lang="sv-SE" sz="1800" i="1" dirty="0" err="1" smtClean="0">
                <a:ea typeface="ＭＳ Ｐゴシック" pitchFamily="34" charset="-128"/>
                <a:cs typeface="Arial" pitchFamily="34" charset="0"/>
              </a:rPr>
              <a:t>Meet</a:t>
            </a:r>
            <a:r>
              <a:rPr lang="sv-SE" sz="1800" i="1" dirty="0" smtClean="0">
                <a:ea typeface="ＭＳ Ｐゴシック" pitchFamily="34" charset="-128"/>
                <a:cs typeface="Arial" pitchFamily="34" charset="0"/>
              </a:rPr>
              <a:t> </a:t>
            </a:r>
            <a:r>
              <a:rPr lang="sv-SE" sz="1800" i="1" dirty="0" err="1" smtClean="0">
                <a:ea typeface="ＭＳ Ｐゴシック" pitchFamily="34" charset="-128"/>
                <a:cs typeface="Arial" pitchFamily="34" charset="0"/>
              </a:rPr>
              <a:t>Me</a:t>
            </a:r>
            <a:r>
              <a:rPr lang="sv-SE" sz="1800" i="1" dirty="0" smtClean="0">
                <a:ea typeface="ＭＳ Ｐゴシック" pitchFamily="34" charset="-128"/>
                <a:cs typeface="Arial" pitchFamily="34" charset="0"/>
              </a:rPr>
              <a:t> at </a:t>
            </a:r>
            <a:r>
              <a:rPr lang="sv-SE" sz="1800" i="1" dirty="0" err="1" smtClean="0">
                <a:ea typeface="ＭＳ Ｐゴシック" pitchFamily="34" charset="-128"/>
                <a:cs typeface="Arial" pitchFamily="34" charset="0"/>
              </a:rPr>
              <a:t>MoMA</a:t>
            </a:r>
            <a:r>
              <a:rPr lang="sv-SE" sz="1800" i="1" dirty="0" smtClean="0">
                <a:ea typeface="ＭＳ Ｐゴシック" pitchFamily="34" charset="-128"/>
                <a:cs typeface="Arial" pitchFamily="34" charset="0"/>
              </a:rPr>
              <a:t> – Möten med minnen</a:t>
            </a:r>
            <a:br>
              <a:rPr lang="sv-SE" sz="1800" i="1" dirty="0" smtClean="0">
                <a:ea typeface="ＭＳ Ｐゴシック" pitchFamily="34" charset="-128"/>
                <a:cs typeface="Arial" pitchFamily="34" charset="0"/>
              </a:rPr>
            </a:br>
            <a:r>
              <a:rPr lang="sv-SE" sz="1800" dirty="0" smtClean="0">
                <a:ea typeface="ＭＳ Ｐゴシック" pitchFamily="34" charset="-128"/>
                <a:cs typeface="Arial" pitchFamily="34" charset="0"/>
              </a:rPr>
              <a:t>Program för alzheimersjuka som tagits fram för specialvisningar av konsten tillsammans med anhörig</a:t>
            </a:r>
          </a:p>
          <a:p>
            <a:endParaRPr lang="sv-SE" sz="800" dirty="0" smtClean="0">
              <a:ea typeface="ＭＳ Ｐゴシック" pitchFamily="34" charset="-128"/>
              <a:cs typeface="Arial" pitchFamily="34" charset="0"/>
            </a:endParaRPr>
          </a:p>
          <a:p>
            <a:r>
              <a:rPr lang="sv-SE" sz="1800" i="1" dirty="0" smtClean="0">
                <a:ea typeface="ＭＳ Ｐゴシック" pitchFamily="34" charset="-128"/>
                <a:cs typeface="Arial" pitchFamily="34" charset="0"/>
              </a:rPr>
              <a:t>Syftet är </a:t>
            </a:r>
            <a:r>
              <a:rPr lang="sv-SE" sz="1800" dirty="0" smtClean="0">
                <a:ea typeface="ＭＳ Ｐゴシック" pitchFamily="34" charset="-128"/>
                <a:cs typeface="Arial" pitchFamily="34" charset="0"/>
              </a:rPr>
              <a:t>att ge stimulans till personer med demenssjukdom och samtidigt förbättra deras livskvalitet. </a:t>
            </a:r>
            <a:br>
              <a:rPr lang="sv-SE" sz="1800" dirty="0" smtClean="0">
                <a:ea typeface="ＭＳ Ｐゴシック" pitchFamily="34" charset="-128"/>
                <a:cs typeface="Arial" pitchFamily="34" charset="0"/>
              </a:rPr>
            </a:br>
            <a:endParaRPr lang="sv-SE" sz="800" dirty="0" smtClean="0">
              <a:ea typeface="ＭＳ Ｐゴシック" pitchFamily="34" charset="-128"/>
              <a:cs typeface="Arial" pitchFamily="34" charset="0"/>
            </a:endParaRPr>
          </a:p>
          <a:p>
            <a:r>
              <a:rPr lang="sv-SE" sz="1800" i="1" dirty="0" smtClean="0">
                <a:ea typeface="ＭＳ Ｐゴシック" pitchFamily="34" charset="-128"/>
                <a:cs typeface="Arial" pitchFamily="34" charset="0"/>
              </a:rPr>
              <a:t>Resultat:</a:t>
            </a:r>
            <a:r>
              <a:rPr lang="sv-SE" sz="1800" b="1" dirty="0" smtClean="0">
                <a:ea typeface="ＭＳ Ｐゴシック" pitchFamily="34" charset="-128"/>
                <a:cs typeface="Arial" pitchFamily="34" charset="0"/>
              </a:rPr>
              <a:t> </a:t>
            </a:r>
            <a:r>
              <a:rPr lang="sv-SE" sz="1800" dirty="0" smtClean="0">
                <a:ea typeface="ＭＳ Ｐゴシック" pitchFamily="34" charset="-128"/>
                <a:cs typeface="Arial" pitchFamily="34" charset="0"/>
              </a:rPr>
              <a:t>Deltagarna upplever en kraftigt förbättrad självkänsla och anhöriga och vårdare berättar om ett ökat välbefinnande hos de demenssjuka efter museibesöken. </a:t>
            </a:r>
          </a:p>
          <a:p>
            <a:pPr lvl="0" eaLnBrk="1" fontAlgn="auto" hangingPunct="1">
              <a:spcAft>
                <a:spcPts val="0"/>
              </a:spcAft>
            </a:pPr>
            <a:r>
              <a:rPr lang="sv-SE" dirty="0">
                <a:solidFill>
                  <a:srgbClr val="000000"/>
                </a:solidFill>
              </a:rPr>
              <a:t>Utbildning museipedagoger ”Möten med minnen”</a:t>
            </a:r>
          </a:p>
          <a:p>
            <a:pPr marL="0" indent="0">
              <a:buNone/>
            </a:pPr>
            <a:endParaRPr lang="sv-SE" dirty="0" smtClean="0">
              <a:ea typeface="ＭＳ Ｐゴシック" pitchFamily="34" charset="-128"/>
            </a:endParaRPr>
          </a:p>
          <a:p>
            <a:endParaRPr lang="sv-SE" dirty="0" smtClean="0">
              <a:ea typeface="ＭＳ Ｐゴシック" pitchFamily="34" charset="-128"/>
            </a:endParaRPr>
          </a:p>
        </p:txBody>
      </p:sp>
      <p:sp>
        <p:nvSpPr>
          <p:cNvPr id="2" name="Platshållare för datum 1"/>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3" name="Platshållare för sidfot 2"/>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12024771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71600" y="980728"/>
            <a:ext cx="7272000" cy="648000"/>
          </a:xfrm>
        </p:spPr>
        <p:txBody>
          <a:bodyPr/>
          <a:lstStyle/>
          <a:p>
            <a:r>
              <a:rPr lang="sv-SE" sz="3200" dirty="0" smtClean="0"/>
              <a:t>Möten med minnen Vandalorum</a:t>
            </a:r>
            <a:endParaRPr lang="sv-SE" sz="32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6614" y="1988840"/>
            <a:ext cx="5037119"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Platshållare för datum 2"/>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4" name="Platshållare för sidfot 3"/>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15402205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4" name="Platshållare för sidfot 3"/>
          <p:cNvSpPr>
            <a:spLocks noGrp="1"/>
          </p:cNvSpPr>
          <p:nvPr>
            <p:ph type="ftr" sz="quarter" idx="11"/>
          </p:nvPr>
        </p:nvSpPr>
        <p:spPr/>
        <p:txBody>
          <a:bodyPr/>
          <a:lstStyle/>
          <a:p>
            <a:r>
              <a:rPr lang="sv-SE" smtClean="0">
                <a:solidFill>
                  <a:srgbClr val="8D0017"/>
                </a:solidFill>
              </a:rPr>
              <a:t>Kalmar kultur och hälsa 2014</a:t>
            </a:r>
            <a:endParaRPr lang="sv-SE" sz="800" b="0" dirty="0">
              <a:solidFill>
                <a:srgbClr val="8D0017"/>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6008" y="-2115205"/>
            <a:ext cx="12192000" cy="937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ruta 5"/>
          <p:cNvSpPr txBox="1"/>
          <p:nvPr/>
        </p:nvSpPr>
        <p:spPr>
          <a:xfrm>
            <a:off x="5292080" y="6858000"/>
            <a:ext cx="4752528" cy="369332"/>
          </a:xfrm>
          <a:prstGeom prst="rect">
            <a:avLst/>
          </a:prstGeom>
          <a:noFill/>
        </p:spPr>
        <p:txBody>
          <a:bodyPr wrap="square" rtlCol="0">
            <a:spAutoFit/>
          </a:bodyPr>
          <a:lstStyle/>
          <a:p>
            <a:endParaRPr lang="sv-SE" dirty="0">
              <a:solidFill>
                <a:srgbClr val="000000"/>
              </a:solidFill>
            </a:endParaRPr>
          </a:p>
        </p:txBody>
      </p:sp>
      <p:sp>
        <p:nvSpPr>
          <p:cNvPr id="8" name="textruta 7"/>
          <p:cNvSpPr txBox="1"/>
          <p:nvPr/>
        </p:nvSpPr>
        <p:spPr>
          <a:xfrm>
            <a:off x="4391472" y="3501008"/>
            <a:ext cx="4752528" cy="1200329"/>
          </a:xfrm>
          <a:prstGeom prst="rect">
            <a:avLst/>
          </a:prstGeom>
          <a:noFill/>
        </p:spPr>
        <p:txBody>
          <a:bodyPr wrap="square" rtlCol="0">
            <a:spAutoFit/>
          </a:bodyPr>
          <a:lstStyle/>
          <a:p>
            <a:r>
              <a:rPr lang="sv-SE" b="1" i="1" dirty="0" smtClean="0">
                <a:solidFill>
                  <a:srgbClr val="000000"/>
                </a:solidFill>
              </a:rPr>
              <a:t>"</a:t>
            </a:r>
            <a:r>
              <a:rPr lang="sv-SE" b="1" i="1" dirty="0">
                <a:solidFill>
                  <a:srgbClr val="000000"/>
                </a:solidFill>
              </a:rPr>
              <a:t>Det är bättre än värktabletter!" har Monica </a:t>
            </a:r>
            <a:r>
              <a:rPr lang="sv-SE" b="1" i="1" dirty="0" err="1">
                <a:solidFill>
                  <a:srgbClr val="000000"/>
                </a:solidFill>
              </a:rPr>
              <a:t>Tuvendal</a:t>
            </a:r>
            <a:r>
              <a:rPr lang="sv-SE" b="1" i="1" dirty="0">
                <a:solidFill>
                  <a:srgbClr val="000000"/>
                </a:solidFill>
              </a:rPr>
              <a:t> sagt om animationens inverkan på hennes välbefinnande</a:t>
            </a:r>
            <a:r>
              <a:rPr lang="sv-SE" b="1" i="1" dirty="0" smtClean="0">
                <a:solidFill>
                  <a:srgbClr val="000000"/>
                </a:solidFill>
              </a:rPr>
              <a:t>.</a:t>
            </a:r>
          </a:p>
          <a:p>
            <a:endParaRPr lang="sv-SE" dirty="0">
              <a:solidFill>
                <a:srgbClr val="000000"/>
              </a:solidFill>
            </a:endParaRPr>
          </a:p>
        </p:txBody>
      </p:sp>
      <p:sp>
        <p:nvSpPr>
          <p:cNvPr id="2" name="textruta 1"/>
          <p:cNvSpPr txBox="1"/>
          <p:nvPr/>
        </p:nvSpPr>
        <p:spPr>
          <a:xfrm>
            <a:off x="2483768" y="620688"/>
            <a:ext cx="4032448" cy="584775"/>
          </a:xfrm>
          <a:prstGeom prst="rect">
            <a:avLst/>
          </a:prstGeom>
          <a:noFill/>
        </p:spPr>
        <p:txBody>
          <a:bodyPr wrap="square" rtlCol="0">
            <a:spAutoFit/>
          </a:bodyPr>
          <a:lstStyle/>
          <a:p>
            <a:r>
              <a:rPr lang="sv-SE" sz="3200" dirty="0" smtClean="0">
                <a:hlinkClick r:id="rId4"/>
              </a:rPr>
              <a:t>Animation med äldre</a:t>
            </a:r>
            <a:endParaRPr lang="sv-SE" sz="3200" dirty="0"/>
          </a:p>
        </p:txBody>
      </p:sp>
    </p:spTree>
    <p:extLst>
      <p:ext uri="{BB962C8B-B14F-4D97-AF65-F5344CB8AC3E}">
        <p14:creationId xmlns:p14="http://schemas.microsoft.com/office/powerpoint/2010/main" val="18684579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40986" y="908720"/>
            <a:ext cx="7272000" cy="648000"/>
          </a:xfrm>
        </p:spPr>
        <p:txBody>
          <a:bodyPr/>
          <a:lstStyle/>
          <a:p>
            <a:r>
              <a:rPr lang="sv-SE" dirty="0" smtClean="0">
                <a:hlinkClick r:id="rId2"/>
              </a:rPr>
              <a:t>Folkparken kommer till dig</a:t>
            </a:r>
            <a:endParaRPr lang="sv-SE" dirty="0"/>
          </a:p>
        </p:txBody>
      </p:sp>
      <p:sp>
        <p:nvSpPr>
          <p:cNvPr id="3" name="Platshållare för datum 2"/>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4" name="Platshållare för sidfot 3"/>
          <p:cNvSpPr>
            <a:spLocks noGrp="1"/>
          </p:cNvSpPr>
          <p:nvPr>
            <p:ph type="ftr" sz="quarter" idx="11"/>
          </p:nvPr>
        </p:nvSpPr>
        <p:spPr/>
        <p:txBody>
          <a:bodyPr/>
          <a:lstStyle/>
          <a:p>
            <a:r>
              <a:rPr lang="sv-SE" smtClean="0">
                <a:solidFill>
                  <a:srgbClr val="8D0017"/>
                </a:solidFill>
              </a:rPr>
              <a:t>Kalmar kultur och hälsa 2014</a:t>
            </a:r>
            <a:endParaRPr lang="sv-SE" sz="800" b="0" dirty="0">
              <a:solidFill>
                <a:srgbClr val="8D0017"/>
              </a:solidFill>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772816"/>
            <a:ext cx="6114628" cy="4163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32923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27584" y="1052736"/>
            <a:ext cx="6690678" cy="864096"/>
          </a:xfrm>
        </p:spPr>
        <p:txBody>
          <a:bodyPr/>
          <a:lstStyle/>
          <a:p>
            <a:pPr marL="342900" lvl="0" indent="-342900">
              <a:spcBef>
                <a:spcPct val="20000"/>
              </a:spcBef>
            </a:pPr>
            <a:r>
              <a:rPr lang="sv-SE" sz="2000" dirty="0" smtClean="0">
                <a:solidFill>
                  <a:srgbClr val="000000"/>
                </a:solidFill>
              </a:rPr>
              <a:t>	</a:t>
            </a:r>
            <a:r>
              <a:rPr lang="sv-SE" sz="2000" dirty="0" smtClean="0">
                <a:solidFill>
                  <a:srgbClr val="000000"/>
                </a:solidFill>
                <a:hlinkClick r:id="rId2"/>
              </a:rPr>
              <a:t>MOD </a:t>
            </a:r>
            <a:r>
              <a:rPr lang="sv-SE" sz="2000" dirty="0">
                <a:solidFill>
                  <a:srgbClr val="000000"/>
                </a:solidFill>
                <a:hlinkClick r:id="rId2"/>
              </a:rPr>
              <a:t>– Musik mod och möten stimulera och </a:t>
            </a:r>
            <a:r>
              <a:rPr lang="sv-SE" sz="2000" dirty="0" smtClean="0">
                <a:solidFill>
                  <a:srgbClr val="000000"/>
                </a:solidFill>
                <a:hlinkClick r:id="rId2"/>
              </a:rPr>
              <a:t>motivera</a:t>
            </a:r>
            <a:br>
              <a:rPr lang="sv-SE" sz="2000" dirty="0" smtClean="0">
                <a:solidFill>
                  <a:srgbClr val="000000"/>
                </a:solidFill>
                <a:hlinkClick r:id="rId2"/>
              </a:rPr>
            </a:br>
            <a:r>
              <a:rPr lang="sv-SE" sz="2000" dirty="0" smtClean="0">
                <a:solidFill>
                  <a:srgbClr val="000000"/>
                </a:solidFill>
                <a:hlinkClick r:id="rId2"/>
              </a:rPr>
              <a:t>äldreomsorgspersonal/estetelever </a:t>
            </a:r>
            <a:r>
              <a:rPr lang="sv-SE" sz="2000" dirty="0">
                <a:solidFill>
                  <a:srgbClr val="000000"/>
                </a:solidFill>
                <a:hlinkClick r:id="rId2"/>
              </a:rPr>
              <a:t>för kultur i praktiken</a:t>
            </a:r>
            <a:r>
              <a:rPr lang="sv-SE" sz="2000" dirty="0">
                <a:solidFill>
                  <a:srgbClr val="000000"/>
                </a:solidFill>
              </a:rPr>
              <a:t/>
            </a:r>
            <a:br>
              <a:rPr lang="sv-SE" sz="2000" dirty="0">
                <a:solidFill>
                  <a:srgbClr val="000000"/>
                </a:solidFill>
              </a:rPr>
            </a:br>
            <a:endParaRPr lang="sv-SE" dirty="0"/>
          </a:p>
        </p:txBody>
      </p:sp>
      <p:sp>
        <p:nvSpPr>
          <p:cNvPr id="3" name="Platshållare för datum 2"/>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2132856"/>
            <a:ext cx="5172075" cy="387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Platshållare för sidfot 3"/>
          <p:cNvSpPr>
            <a:spLocks noGrp="1"/>
          </p:cNvSpPr>
          <p:nvPr>
            <p:ph type="ftr" sz="quarter" idx="11"/>
          </p:nvPr>
        </p:nvSpPr>
        <p:spPr/>
        <p:txBody>
          <a:bodyPr/>
          <a:lstStyle/>
          <a:p>
            <a:r>
              <a:rPr lang="sv-SE" smtClean="0">
                <a:solidFill>
                  <a:srgbClr val="8D0017"/>
                </a:solidFill>
              </a:rPr>
              <a:t>Kalmar kultur och hälsa 2014</a:t>
            </a:r>
            <a:endParaRPr lang="sv-SE" sz="800" b="0" dirty="0">
              <a:solidFill>
                <a:srgbClr val="8D0017"/>
              </a:solidFill>
            </a:endParaRPr>
          </a:p>
        </p:txBody>
      </p:sp>
    </p:spTree>
    <p:extLst>
      <p:ext uri="{BB962C8B-B14F-4D97-AF65-F5344CB8AC3E}">
        <p14:creationId xmlns:p14="http://schemas.microsoft.com/office/powerpoint/2010/main" val="18124566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4" name="Platshållare för sidfot 3"/>
          <p:cNvSpPr>
            <a:spLocks noGrp="1"/>
          </p:cNvSpPr>
          <p:nvPr>
            <p:ph type="ftr" sz="quarter" idx="11"/>
          </p:nvPr>
        </p:nvSpPr>
        <p:spPr/>
        <p:txBody>
          <a:bodyPr/>
          <a:lstStyle/>
          <a:p>
            <a:r>
              <a:rPr lang="sv-SE" smtClean="0">
                <a:solidFill>
                  <a:srgbClr val="8D0017"/>
                </a:solidFill>
              </a:rPr>
              <a:t>Kalmar kultur och hälsa 2014</a:t>
            </a:r>
            <a:endParaRPr lang="sv-SE" sz="800" b="0" dirty="0">
              <a:solidFill>
                <a:srgbClr val="8D0017"/>
              </a:solidFill>
            </a:endParaRPr>
          </a:p>
        </p:txBody>
      </p:sp>
      <p:sp>
        <p:nvSpPr>
          <p:cNvPr id="5" name="Platshållare för text 4"/>
          <p:cNvSpPr>
            <a:spLocks noGrp="1"/>
          </p:cNvSpPr>
          <p:nvPr>
            <p:ph type="body" sz="quarter" idx="14"/>
          </p:nvPr>
        </p:nvSpPr>
        <p:spPr>
          <a:xfrm>
            <a:off x="323528" y="1988840"/>
            <a:ext cx="5616624" cy="3744416"/>
          </a:xfrm>
        </p:spPr>
        <p:txBody>
          <a:bodyPr/>
          <a:lstStyle/>
          <a:p>
            <a:pPr marL="0" indent="0">
              <a:buNone/>
            </a:pPr>
            <a:endParaRPr lang="sv-SE" dirty="0" smtClean="0"/>
          </a:p>
          <a:p>
            <a:endParaRPr lang="sv-SE" dirty="0" smtClean="0"/>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9564" y="1772816"/>
            <a:ext cx="5872261" cy="4002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ruta 1"/>
          <p:cNvSpPr txBox="1"/>
          <p:nvPr/>
        </p:nvSpPr>
        <p:spPr>
          <a:xfrm>
            <a:off x="1907704" y="1124744"/>
            <a:ext cx="4752528" cy="523220"/>
          </a:xfrm>
          <a:prstGeom prst="rect">
            <a:avLst/>
          </a:prstGeom>
          <a:noFill/>
        </p:spPr>
        <p:txBody>
          <a:bodyPr wrap="square" rtlCol="0">
            <a:spAutoFit/>
          </a:bodyPr>
          <a:lstStyle/>
          <a:p>
            <a:r>
              <a:rPr lang="sv-SE" sz="2800" dirty="0" smtClean="0">
                <a:solidFill>
                  <a:srgbClr val="000000"/>
                </a:solidFill>
                <a:hlinkClick r:id="rId3"/>
              </a:rPr>
              <a:t>Smålands Musik och Teater</a:t>
            </a:r>
            <a:endParaRPr lang="sv-SE" sz="2800" dirty="0">
              <a:solidFill>
                <a:srgbClr val="000000"/>
              </a:solidFill>
            </a:endParaRPr>
          </a:p>
        </p:txBody>
      </p:sp>
    </p:spTree>
    <p:extLst>
      <p:ext uri="{BB962C8B-B14F-4D97-AF65-F5344CB8AC3E}">
        <p14:creationId xmlns:p14="http://schemas.microsoft.com/office/powerpoint/2010/main" val="15224347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71600" y="980728"/>
            <a:ext cx="7272000" cy="648000"/>
          </a:xfrm>
        </p:spPr>
        <p:txBody>
          <a:bodyPr/>
          <a:lstStyle/>
          <a:p>
            <a:r>
              <a:rPr lang="sv-SE" dirty="0" smtClean="0"/>
              <a:t>Streaming till äldreboendet</a:t>
            </a:r>
            <a:endParaRPr lang="sv-SE" dirty="0"/>
          </a:p>
        </p:txBody>
      </p:sp>
      <p:sp>
        <p:nvSpPr>
          <p:cNvPr id="3" name="Platshållare för datum 2"/>
          <p:cNvSpPr>
            <a:spLocks noGrp="1"/>
          </p:cNvSpPr>
          <p:nvPr>
            <p:ph type="dt" sz="half" idx="10"/>
          </p:nvPr>
        </p:nvSpPr>
        <p:spPr/>
        <p:txBody>
          <a:bodyPr/>
          <a:lstStyle/>
          <a:p>
            <a:r>
              <a:rPr lang="sv-SE" smtClean="0">
                <a:solidFill>
                  <a:srgbClr val="000000"/>
                </a:solidFill>
              </a:rPr>
              <a:t>2014-03-05</a:t>
            </a:r>
            <a:endParaRPr lang="sv-SE">
              <a:solidFill>
                <a:srgbClr val="000000"/>
              </a:solidFill>
            </a:endParaRPr>
          </a:p>
        </p:txBody>
      </p:sp>
      <p:sp>
        <p:nvSpPr>
          <p:cNvPr id="4" name="Platshållare för sidfot 3"/>
          <p:cNvSpPr>
            <a:spLocks noGrp="1"/>
          </p:cNvSpPr>
          <p:nvPr>
            <p:ph type="ftr" sz="quarter" idx="11"/>
          </p:nvPr>
        </p:nvSpPr>
        <p:spPr>
          <a:xfrm>
            <a:off x="539552" y="6165304"/>
            <a:ext cx="6048672" cy="421705"/>
          </a:xfrm>
        </p:spPr>
        <p:txBody>
          <a:bodyPr/>
          <a:lstStyle/>
          <a:p>
            <a:r>
              <a:rPr lang="sv-SE" smtClean="0">
                <a:solidFill>
                  <a:srgbClr val="8D0017"/>
                </a:solidFill>
              </a:rPr>
              <a:t>Kalmar kultur och hälsa 2014</a:t>
            </a:r>
            <a:endParaRPr lang="sv-SE" sz="800" b="0" dirty="0">
              <a:solidFill>
                <a:srgbClr val="8D0017"/>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664804"/>
            <a:ext cx="5688632" cy="4266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7304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43608" y="1124744"/>
            <a:ext cx="7272000" cy="648000"/>
          </a:xfrm>
        </p:spPr>
        <p:txBody>
          <a:bodyPr/>
          <a:lstStyle/>
          <a:p>
            <a:r>
              <a:rPr lang="sv-SE" sz="3200" dirty="0" smtClean="0"/>
              <a:t>Framgångsfaktorer- strukturen</a:t>
            </a:r>
            <a:endParaRPr lang="sv-SE" sz="3200" dirty="0"/>
          </a:p>
        </p:txBody>
      </p:sp>
      <p:sp>
        <p:nvSpPr>
          <p:cNvPr id="3" name="Platshållare för datum 2"/>
          <p:cNvSpPr>
            <a:spLocks noGrp="1"/>
          </p:cNvSpPr>
          <p:nvPr>
            <p:ph type="dt" sz="half" idx="10"/>
          </p:nvPr>
        </p:nvSpPr>
        <p:spPr/>
        <p:txBody>
          <a:bodyPr/>
          <a:lstStyle/>
          <a:p>
            <a:r>
              <a:rPr lang="sv-SE" smtClean="0"/>
              <a:t>2014-03-05</a:t>
            </a:r>
            <a:endParaRPr lang="sv-SE"/>
          </a:p>
        </p:txBody>
      </p:sp>
      <p:sp>
        <p:nvSpPr>
          <p:cNvPr id="4" name="Platshållare för sidfot 3"/>
          <p:cNvSpPr>
            <a:spLocks noGrp="1"/>
          </p:cNvSpPr>
          <p:nvPr>
            <p:ph type="ftr" sz="quarter" idx="11"/>
          </p:nvPr>
        </p:nvSpPr>
        <p:spPr>
          <a:xfrm>
            <a:off x="324000" y="6184801"/>
            <a:ext cx="5760168" cy="196528"/>
          </a:xfrm>
        </p:spPr>
        <p:txBody>
          <a:bodyPr/>
          <a:lstStyle/>
          <a:p>
            <a:r>
              <a:rPr lang="sv-SE" smtClean="0"/>
              <a:t>Kalmar kultur och hälsa 2014</a:t>
            </a:r>
            <a:endParaRPr lang="sv-SE" sz="800" b="0" dirty="0"/>
          </a:p>
        </p:txBody>
      </p:sp>
      <p:sp>
        <p:nvSpPr>
          <p:cNvPr id="5" name="Platshållare för text 4"/>
          <p:cNvSpPr>
            <a:spLocks noGrp="1"/>
          </p:cNvSpPr>
          <p:nvPr>
            <p:ph type="body" sz="quarter" idx="14"/>
          </p:nvPr>
        </p:nvSpPr>
        <p:spPr>
          <a:xfrm>
            <a:off x="827584" y="1916832"/>
            <a:ext cx="7272338" cy="4032448"/>
          </a:xfrm>
        </p:spPr>
        <p:txBody>
          <a:bodyPr/>
          <a:lstStyle/>
          <a:p>
            <a:r>
              <a:rPr lang="sv-SE" dirty="0" smtClean="0"/>
              <a:t>Styrgrupp med strategiska personer</a:t>
            </a:r>
          </a:p>
          <a:p>
            <a:r>
              <a:rPr lang="sv-SE" dirty="0" smtClean="0"/>
              <a:t>Två energiska projektkoordinatörer och sju delprojektledare</a:t>
            </a:r>
          </a:p>
          <a:p>
            <a:r>
              <a:rPr lang="sv-SE" dirty="0" smtClean="0"/>
              <a:t>Använda befintliga nätverk inom kultur och äldreomsorg regionalt och nationellt</a:t>
            </a:r>
          </a:p>
          <a:p>
            <a:r>
              <a:rPr lang="sv-SE" dirty="0" smtClean="0"/>
              <a:t>Under hela processen har hållbarhet och långsiktighet varit i fokus </a:t>
            </a:r>
          </a:p>
          <a:p>
            <a:pPr lvl="0"/>
            <a:r>
              <a:rPr lang="sv-SE" dirty="0">
                <a:solidFill>
                  <a:srgbClr val="000000"/>
                </a:solidFill>
              </a:rPr>
              <a:t>Inspirationsdagar med goda </a:t>
            </a:r>
            <a:r>
              <a:rPr lang="sv-SE" dirty="0" smtClean="0">
                <a:solidFill>
                  <a:srgbClr val="000000"/>
                </a:solidFill>
              </a:rPr>
              <a:t>exempel</a:t>
            </a:r>
            <a:endParaRPr lang="sv-SE" dirty="0" smtClean="0"/>
          </a:p>
          <a:p>
            <a:r>
              <a:rPr lang="sv-SE" dirty="0" smtClean="0"/>
              <a:t>Samarbetat brett över länet; </a:t>
            </a:r>
            <a:r>
              <a:rPr lang="sv-SE" dirty="0"/>
              <a:t>Regionförbundet/</a:t>
            </a:r>
            <a:r>
              <a:rPr lang="sv-SE" dirty="0" err="1"/>
              <a:t>FoUrum</a:t>
            </a:r>
            <a:r>
              <a:rPr lang="sv-SE" dirty="0"/>
              <a:t>, </a:t>
            </a:r>
            <a:r>
              <a:rPr lang="sv-SE" dirty="0" smtClean="0"/>
              <a:t>Regional utveckling, bildningsförbund, estetutbildningar, träffpunkter för seniorer, äldreomsorgen, intresseföreningar, kulturinstitutioner, hälso- och sjukvården…</a:t>
            </a:r>
          </a:p>
        </p:txBody>
      </p:sp>
    </p:spTree>
    <p:extLst>
      <p:ext uri="{BB962C8B-B14F-4D97-AF65-F5344CB8AC3E}">
        <p14:creationId xmlns:p14="http://schemas.microsoft.com/office/powerpoint/2010/main" val="16507463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Framgångsfaktorer -verksamhet</a:t>
            </a:r>
            <a:endParaRPr lang="sv-SE" dirty="0"/>
          </a:p>
        </p:txBody>
      </p:sp>
      <p:sp>
        <p:nvSpPr>
          <p:cNvPr id="3" name="Platshållare för datum 2"/>
          <p:cNvSpPr>
            <a:spLocks noGrp="1"/>
          </p:cNvSpPr>
          <p:nvPr>
            <p:ph type="dt" sz="half" idx="10"/>
          </p:nvPr>
        </p:nvSpPr>
        <p:spPr/>
        <p:txBody>
          <a:bodyPr/>
          <a:lstStyle/>
          <a:p>
            <a:r>
              <a:rPr lang="sv-SE" smtClean="0"/>
              <a:t>2014-03-05</a:t>
            </a:r>
            <a:endParaRPr lang="sv-SE"/>
          </a:p>
        </p:txBody>
      </p:sp>
      <p:sp>
        <p:nvSpPr>
          <p:cNvPr id="4" name="Platshållare för sidfot 3"/>
          <p:cNvSpPr>
            <a:spLocks noGrp="1"/>
          </p:cNvSpPr>
          <p:nvPr>
            <p:ph type="ftr" sz="quarter" idx="11"/>
          </p:nvPr>
        </p:nvSpPr>
        <p:spPr>
          <a:xfrm>
            <a:off x="395536" y="6165304"/>
            <a:ext cx="5616624" cy="277689"/>
          </a:xfrm>
        </p:spPr>
        <p:txBody>
          <a:bodyPr/>
          <a:lstStyle/>
          <a:p>
            <a:r>
              <a:rPr lang="sv-SE" smtClean="0"/>
              <a:t>Kalmar kultur och hälsa 2014</a:t>
            </a:r>
            <a:endParaRPr lang="sv-SE" sz="800" b="0" dirty="0"/>
          </a:p>
        </p:txBody>
      </p:sp>
      <p:sp>
        <p:nvSpPr>
          <p:cNvPr id="5" name="Platshållare för text 4"/>
          <p:cNvSpPr>
            <a:spLocks noGrp="1"/>
          </p:cNvSpPr>
          <p:nvPr>
            <p:ph type="body" sz="quarter" idx="14"/>
          </p:nvPr>
        </p:nvSpPr>
        <p:spPr>
          <a:xfrm>
            <a:off x="899592" y="2492896"/>
            <a:ext cx="7272338" cy="3240360"/>
          </a:xfrm>
        </p:spPr>
        <p:txBody>
          <a:bodyPr/>
          <a:lstStyle/>
          <a:p>
            <a:r>
              <a:rPr lang="sv-SE" dirty="0" smtClean="0">
                <a:solidFill>
                  <a:srgbClr val="000000"/>
                </a:solidFill>
              </a:rPr>
              <a:t>Tagit vara på tidigare verksamhet inom folkhälsosektionen -kultur i vården/Stärkande kultur</a:t>
            </a:r>
          </a:p>
          <a:p>
            <a:r>
              <a:rPr lang="sv-SE" dirty="0" smtClean="0">
                <a:solidFill>
                  <a:srgbClr val="000000"/>
                </a:solidFill>
              </a:rPr>
              <a:t>Tagit </a:t>
            </a:r>
            <a:r>
              <a:rPr lang="sv-SE" dirty="0">
                <a:solidFill>
                  <a:srgbClr val="000000"/>
                </a:solidFill>
              </a:rPr>
              <a:t>till vara på goda nationella exempel och gjort dom till </a:t>
            </a:r>
            <a:r>
              <a:rPr lang="sv-SE" dirty="0" smtClean="0">
                <a:solidFill>
                  <a:srgbClr val="000000"/>
                </a:solidFill>
              </a:rPr>
              <a:t>våra</a:t>
            </a:r>
          </a:p>
          <a:p>
            <a:pPr lvl="0"/>
            <a:r>
              <a:rPr lang="sv-SE" dirty="0">
                <a:solidFill>
                  <a:srgbClr val="000000"/>
                </a:solidFill>
              </a:rPr>
              <a:t>Research internationell forskning och testat hos oss</a:t>
            </a:r>
          </a:p>
          <a:p>
            <a:r>
              <a:rPr lang="sv-SE" dirty="0" smtClean="0">
                <a:solidFill>
                  <a:srgbClr val="000000"/>
                </a:solidFill>
              </a:rPr>
              <a:t>Använt </a:t>
            </a:r>
            <a:r>
              <a:rPr lang="sv-SE" dirty="0">
                <a:solidFill>
                  <a:srgbClr val="000000"/>
                </a:solidFill>
              </a:rPr>
              <a:t>professionella kulturaktörer</a:t>
            </a:r>
          </a:p>
          <a:p>
            <a:pPr lvl="0"/>
            <a:r>
              <a:rPr lang="sv-SE" dirty="0" smtClean="0">
                <a:solidFill>
                  <a:srgbClr val="000000"/>
                </a:solidFill>
              </a:rPr>
              <a:t>Lyft fram målgruppen seniorer med utländsk bakgrund</a:t>
            </a:r>
            <a:endParaRPr lang="sv-SE" dirty="0">
              <a:solidFill>
                <a:srgbClr val="000000"/>
              </a:solidFill>
            </a:endParaRPr>
          </a:p>
          <a:p>
            <a:pPr lvl="0"/>
            <a:r>
              <a:rPr lang="sv-SE" dirty="0" smtClean="0">
                <a:solidFill>
                  <a:srgbClr val="000000"/>
                </a:solidFill>
              </a:rPr>
              <a:t>Samverkan med Hälsohögskolans studenter, utvärdering</a:t>
            </a:r>
            <a:endParaRPr lang="sv-SE" dirty="0">
              <a:solidFill>
                <a:srgbClr val="000000"/>
              </a:solidFill>
            </a:endParaRPr>
          </a:p>
          <a:p>
            <a:endParaRPr lang="sv-SE" dirty="0"/>
          </a:p>
        </p:txBody>
      </p:sp>
    </p:spTree>
    <p:extLst>
      <p:ext uri="{BB962C8B-B14F-4D97-AF65-F5344CB8AC3E}">
        <p14:creationId xmlns:p14="http://schemas.microsoft.com/office/powerpoint/2010/main" val="6077688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Spridning fortsättning….</a:t>
            </a:r>
            <a:endParaRPr lang="sv-SE" dirty="0"/>
          </a:p>
        </p:txBody>
      </p:sp>
      <p:sp>
        <p:nvSpPr>
          <p:cNvPr id="3" name="Platshållare för datum 2"/>
          <p:cNvSpPr>
            <a:spLocks noGrp="1"/>
          </p:cNvSpPr>
          <p:nvPr>
            <p:ph type="dt" sz="half" idx="10"/>
          </p:nvPr>
        </p:nvSpPr>
        <p:spPr/>
        <p:txBody>
          <a:bodyPr/>
          <a:lstStyle/>
          <a:p>
            <a:r>
              <a:rPr lang="sv-SE" smtClean="0"/>
              <a:t>2014-03-05</a:t>
            </a:r>
            <a:endParaRPr lang="sv-SE"/>
          </a:p>
        </p:txBody>
      </p:sp>
      <p:sp>
        <p:nvSpPr>
          <p:cNvPr id="4" name="Platshållare för sidfot 3"/>
          <p:cNvSpPr>
            <a:spLocks noGrp="1"/>
          </p:cNvSpPr>
          <p:nvPr>
            <p:ph type="ftr" sz="quarter" idx="11"/>
          </p:nvPr>
        </p:nvSpPr>
        <p:spPr>
          <a:xfrm>
            <a:off x="324000" y="6093296"/>
            <a:ext cx="5760168" cy="297185"/>
          </a:xfrm>
        </p:spPr>
        <p:txBody>
          <a:bodyPr/>
          <a:lstStyle/>
          <a:p>
            <a:r>
              <a:rPr lang="sv-SE" smtClean="0"/>
              <a:t>Kalmar kultur och hälsa 2014</a:t>
            </a:r>
            <a:endParaRPr lang="sv-SE" sz="800" b="0" dirty="0"/>
          </a:p>
        </p:txBody>
      </p:sp>
      <p:sp>
        <p:nvSpPr>
          <p:cNvPr id="5" name="Platshållare för text 4"/>
          <p:cNvSpPr>
            <a:spLocks noGrp="1"/>
          </p:cNvSpPr>
          <p:nvPr>
            <p:ph type="body" sz="quarter" idx="14"/>
          </p:nvPr>
        </p:nvSpPr>
        <p:spPr>
          <a:xfrm>
            <a:off x="971600" y="2564904"/>
            <a:ext cx="7272338" cy="2662424"/>
          </a:xfrm>
        </p:spPr>
        <p:txBody>
          <a:bodyPr/>
          <a:lstStyle/>
          <a:p>
            <a:pPr lvl="0"/>
            <a:r>
              <a:rPr lang="sv-SE" dirty="0">
                <a:solidFill>
                  <a:srgbClr val="000000"/>
                </a:solidFill>
              </a:rPr>
              <a:t>Inspirationsdagar med goda exempel</a:t>
            </a:r>
          </a:p>
          <a:p>
            <a:pPr lvl="0"/>
            <a:r>
              <a:rPr lang="sv-SE" dirty="0" smtClean="0">
                <a:solidFill>
                  <a:srgbClr val="000000"/>
                </a:solidFill>
              </a:rPr>
              <a:t>Gemensam </a:t>
            </a:r>
            <a:r>
              <a:rPr lang="sv-SE" dirty="0">
                <a:solidFill>
                  <a:srgbClr val="000000"/>
                </a:solidFill>
              </a:rPr>
              <a:t>plattform för kultur- och </a:t>
            </a:r>
            <a:r>
              <a:rPr lang="sv-SE" dirty="0" err="1">
                <a:solidFill>
                  <a:srgbClr val="000000"/>
                </a:solidFill>
              </a:rPr>
              <a:t>äldreutbud</a:t>
            </a:r>
            <a:r>
              <a:rPr lang="sv-SE" dirty="0">
                <a:solidFill>
                  <a:srgbClr val="000000"/>
                </a:solidFill>
              </a:rPr>
              <a:t> Region </a:t>
            </a:r>
            <a:r>
              <a:rPr lang="sv-SE" dirty="0" smtClean="0">
                <a:solidFill>
                  <a:srgbClr val="000000"/>
                </a:solidFill>
              </a:rPr>
              <a:t>Jönköping </a:t>
            </a:r>
            <a:r>
              <a:rPr lang="sv-SE" dirty="0">
                <a:solidFill>
                  <a:srgbClr val="000000"/>
                </a:solidFill>
                <a:hlinkClick r:id="rId2"/>
              </a:rPr>
              <a:t>http://</a:t>
            </a:r>
            <a:r>
              <a:rPr lang="sv-SE" dirty="0" smtClean="0">
                <a:solidFill>
                  <a:srgbClr val="000000"/>
                </a:solidFill>
                <a:hlinkClick r:id="rId2"/>
              </a:rPr>
              <a:t>plus.lj.se/aldreochkultur</a:t>
            </a:r>
            <a:r>
              <a:rPr lang="sv-SE" dirty="0" smtClean="0">
                <a:solidFill>
                  <a:srgbClr val="000000"/>
                </a:solidFill>
              </a:rPr>
              <a:t/>
            </a:r>
            <a:br>
              <a:rPr lang="sv-SE" dirty="0" smtClean="0">
                <a:solidFill>
                  <a:srgbClr val="000000"/>
                </a:solidFill>
              </a:rPr>
            </a:br>
            <a:endParaRPr lang="sv-SE" sz="900" dirty="0">
              <a:solidFill>
                <a:srgbClr val="000000"/>
              </a:solidFill>
            </a:endParaRPr>
          </a:p>
          <a:p>
            <a:pPr lvl="0"/>
            <a:r>
              <a:rPr lang="sv-SE" dirty="0">
                <a:solidFill>
                  <a:srgbClr val="000000"/>
                </a:solidFill>
              </a:rPr>
              <a:t>Film; dokumentärfilmer, </a:t>
            </a:r>
            <a:r>
              <a:rPr lang="sv-SE" dirty="0" smtClean="0">
                <a:solidFill>
                  <a:srgbClr val="000000"/>
                </a:solidFill>
              </a:rPr>
              <a:t>lokala filmpremiärer, </a:t>
            </a:r>
            <a:br>
              <a:rPr lang="sv-SE" dirty="0" smtClean="0">
                <a:solidFill>
                  <a:srgbClr val="000000"/>
                </a:solidFill>
              </a:rPr>
            </a:br>
            <a:r>
              <a:rPr lang="sv-SE" dirty="0" smtClean="0">
                <a:solidFill>
                  <a:srgbClr val="000000"/>
                </a:solidFill>
              </a:rPr>
              <a:t>samlings </a:t>
            </a:r>
            <a:r>
              <a:rPr lang="sv-SE" dirty="0">
                <a:solidFill>
                  <a:srgbClr val="000000"/>
                </a:solidFill>
              </a:rPr>
              <a:t>DVD animation/digitala </a:t>
            </a:r>
            <a:r>
              <a:rPr lang="sv-SE" dirty="0" smtClean="0">
                <a:solidFill>
                  <a:srgbClr val="000000"/>
                </a:solidFill>
              </a:rPr>
              <a:t>historier</a:t>
            </a:r>
          </a:p>
          <a:p>
            <a:pPr lvl="0"/>
            <a:endParaRPr lang="sv-SE" sz="900" dirty="0" smtClean="0">
              <a:solidFill>
                <a:srgbClr val="000000"/>
              </a:solidFill>
            </a:endParaRPr>
          </a:p>
          <a:p>
            <a:pPr lvl="0"/>
            <a:r>
              <a:rPr lang="sv-SE" dirty="0" smtClean="0">
                <a:solidFill>
                  <a:srgbClr val="000000"/>
                </a:solidFill>
              </a:rPr>
              <a:t>Inspirationsrapport</a:t>
            </a:r>
            <a:endParaRPr lang="sv-SE" dirty="0">
              <a:solidFill>
                <a:srgbClr val="000000"/>
              </a:solidFill>
            </a:endParaRPr>
          </a:p>
        </p:txBody>
      </p:sp>
    </p:spTree>
    <p:extLst>
      <p:ext uri="{BB962C8B-B14F-4D97-AF65-F5344CB8AC3E}">
        <p14:creationId xmlns:p14="http://schemas.microsoft.com/office/powerpoint/2010/main" val="24744666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72000" y="1411200"/>
            <a:ext cx="7272000" cy="1297720"/>
          </a:xfrm>
        </p:spPr>
        <p:txBody>
          <a:bodyPr/>
          <a:lstStyle/>
          <a:p>
            <a:r>
              <a:rPr lang="sv-SE" dirty="0"/>
              <a:t>Alive </a:t>
            </a:r>
            <a:r>
              <a:rPr lang="sv-SE" dirty="0" smtClean="0"/>
              <a:t>inside</a:t>
            </a:r>
            <a:br>
              <a:rPr lang="sv-SE" dirty="0" smtClean="0"/>
            </a:br>
            <a:r>
              <a:rPr lang="sv-SE" dirty="0"/>
              <a:t/>
            </a:r>
            <a:br>
              <a:rPr lang="sv-SE" dirty="0"/>
            </a:br>
            <a:r>
              <a:rPr lang="sv-SE" dirty="0"/>
              <a:t/>
            </a:r>
            <a:br>
              <a:rPr lang="sv-SE" dirty="0"/>
            </a:br>
            <a:r>
              <a:rPr lang="sv-SE" dirty="0"/>
              <a:t/>
            </a:r>
            <a:br>
              <a:rPr lang="sv-SE" dirty="0"/>
            </a:br>
            <a:endParaRPr lang="sv-SE" dirty="0"/>
          </a:p>
        </p:txBody>
      </p:sp>
      <p:sp>
        <p:nvSpPr>
          <p:cNvPr id="3" name="Platshållare för text 2"/>
          <p:cNvSpPr>
            <a:spLocks noGrp="1"/>
          </p:cNvSpPr>
          <p:nvPr>
            <p:ph type="body" sz="quarter" idx="14"/>
          </p:nvPr>
        </p:nvSpPr>
        <p:spPr>
          <a:xfrm>
            <a:off x="899592" y="2420888"/>
            <a:ext cx="7272338" cy="2662424"/>
          </a:xfrm>
        </p:spPr>
        <p:txBody>
          <a:bodyPr/>
          <a:lstStyle/>
          <a:p>
            <a:pPr marL="0" indent="0">
              <a:buNone/>
            </a:pPr>
            <a:endParaRPr lang="en-US" dirty="0" smtClean="0"/>
          </a:p>
          <a:p>
            <a:pPr marL="0" indent="0">
              <a:buNone/>
            </a:pPr>
            <a:r>
              <a:rPr lang="en-US" sz="2800" dirty="0" smtClean="0"/>
              <a:t>Henry </a:t>
            </a:r>
            <a:r>
              <a:rPr lang="en-US" sz="2800" dirty="0"/>
              <a:t>comes to life with the sound of music</a:t>
            </a:r>
            <a:br>
              <a:rPr lang="en-US" sz="2800" dirty="0"/>
            </a:br>
            <a:endParaRPr lang="en-US" sz="2800" dirty="0" smtClean="0"/>
          </a:p>
          <a:p>
            <a:pPr marL="0" indent="0">
              <a:buNone/>
            </a:pPr>
            <a:endParaRPr lang="en-US" dirty="0">
              <a:hlinkClick r:id="rId3"/>
            </a:endParaRPr>
          </a:p>
          <a:p>
            <a:pPr marL="0" indent="0">
              <a:buNone/>
            </a:pPr>
            <a:r>
              <a:rPr lang="sv-SE" sz="1800" dirty="0" smtClean="0">
                <a:hlinkClick r:id="rId3"/>
              </a:rPr>
              <a:t>https</a:t>
            </a:r>
            <a:r>
              <a:rPr lang="sv-SE" sz="1800" dirty="0">
                <a:hlinkClick r:id="rId3"/>
              </a:rPr>
              <a:t>://www.youtube.com/watch?v=5FWn4JB2YLU</a:t>
            </a:r>
            <a:endParaRPr lang="sv-SE" sz="1800" dirty="0"/>
          </a:p>
          <a:p>
            <a:pPr marL="0" indent="0">
              <a:buNone/>
            </a:pPr>
            <a:endParaRPr lang="sv-SE" dirty="0"/>
          </a:p>
        </p:txBody>
      </p:sp>
      <p:sp>
        <p:nvSpPr>
          <p:cNvPr id="4" name="Platshållare för datum 3"/>
          <p:cNvSpPr>
            <a:spLocks noGrp="1"/>
          </p:cNvSpPr>
          <p:nvPr>
            <p:ph type="dt" sz="half" idx="15"/>
          </p:nvPr>
        </p:nvSpPr>
        <p:spPr/>
        <p:txBody>
          <a:bodyPr/>
          <a:lstStyle/>
          <a:p>
            <a:pPr>
              <a:defRPr/>
            </a:pPr>
            <a:r>
              <a:rPr lang="sv-SE" smtClean="0">
                <a:solidFill>
                  <a:srgbClr val="000000"/>
                </a:solidFill>
              </a:rPr>
              <a:t>2014-03-05</a:t>
            </a:r>
            <a:endParaRPr lang="sv-SE">
              <a:solidFill>
                <a:srgbClr val="000000"/>
              </a:solidFill>
            </a:endParaRPr>
          </a:p>
        </p:txBody>
      </p:sp>
      <p:sp>
        <p:nvSpPr>
          <p:cNvPr id="5" name="Platshållare för sidfot 4"/>
          <p:cNvSpPr>
            <a:spLocks noGrp="1"/>
          </p:cNvSpPr>
          <p:nvPr>
            <p:ph type="ftr" sz="quarter" idx="16"/>
          </p:nvPr>
        </p:nvSpPr>
        <p:spPr/>
        <p:txBody>
          <a:bodyPr/>
          <a:lstStyle/>
          <a:p>
            <a:pPr>
              <a:defRPr/>
            </a:pPr>
            <a:r>
              <a:rPr lang="sv-SE" smtClean="0">
                <a:solidFill>
                  <a:srgbClr val="8D0017"/>
                </a:solidFill>
              </a:rPr>
              <a:t>Kalmar kultur och hälsa 2014</a:t>
            </a:r>
            <a:endParaRPr lang="sv-SE">
              <a:solidFill>
                <a:srgbClr val="8D0017"/>
              </a:solidFill>
            </a:endParaRPr>
          </a:p>
        </p:txBody>
      </p:sp>
    </p:spTree>
    <p:extLst>
      <p:ext uri="{BB962C8B-B14F-4D97-AF65-F5344CB8AC3E}">
        <p14:creationId xmlns:p14="http://schemas.microsoft.com/office/powerpoint/2010/main" val="1480038511"/>
      </p:ext>
    </p:extLst>
  </p:cSld>
  <p:clrMapOvr>
    <a:masterClrMapping/>
  </p:clrMapOvr>
  <p:timing>
    <p:tnLst>
      <p:par>
        <p:cTn id="1" dur="indefinite" restart="never" nodeType="tmRoot"/>
      </p:par>
    </p:tnLst>
  </p:timing>
</p:sld>
</file>

<file path=ppt/theme/theme1.xml><?xml version="1.0" encoding="utf-8"?>
<a:theme xmlns:a="http://schemas.openxmlformats.org/drawingml/2006/main" name="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dicinsk diagnostik">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Vit Bakgrund - Rött Tema">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Vårdcentralerna Bra Liv">
  <a:themeElements>
    <a:clrScheme name="Landstinget Grön">
      <a:dk1>
        <a:srgbClr val="000000"/>
      </a:dk1>
      <a:lt1>
        <a:srgbClr val="FFFFFF"/>
      </a:lt1>
      <a:dk2>
        <a:srgbClr val="000000"/>
      </a:dk2>
      <a:lt2>
        <a:srgbClr val="FFFFFF"/>
      </a:lt2>
      <a:accent1>
        <a:srgbClr val="8CC63F"/>
      </a:accent1>
      <a:accent2>
        <a:srgbClr val="BFD730"/>
      </a:accent2>
      <a:accent3>
        <a:srgbClr val="D2E166"/>
      </a:accent3>
      <a:accent4>
        <a:srgbClr val="DBE99F"/>
      </a:accent4>
      <a:accent5>
        <a:srgbClr val="BFD730"/>
      </a:accent5>
      <a:accent6>
        <a:srgbClr val="579835"/>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Folktandvården">
  <a:themeElements>
    <a:clrScheme name="Landstinget Grön">
      <a:dk1>
        <a:srgbClr val="000000"/>
      </a:dk1>
      <a:lt1>
        <a:srgbClr val="FFFFFF"/>
      </a:lt1>
      <a:dk2>
        <a:srgbClr val="000000"/>
      </a:dk2>
      <a:lt2>
        <a:srgbClr val="FFFFFF"/>
      </a:lt2>
      <a:accent1>
        <a:srgbClr val="8CC63F"/>
      </a:accent1>
      <a:accent2>
        <a:srgbClr val="BFD730"/>
      </a:accent2>
      <a:accent3>
        <a:srgbClr val="D2E166"/>
      </a:accent3>
      <a:accent4>
        <a:srgbClr val="DBE99F"/>
      </a:accent4>
      <a:accent5>
        <a:srgbClr val="BFD730"/>
      </a:accent5>
      <a:accent6>
        <a:srgbClr val="579835"/>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dontologiska Institutionen">
  <a:themeElements>
    <a:clrScheme name="Landstinget Grön">
      <a:dk1>
        <a:srgbClr val="000000"/>
      </a:dk1>
      <a:lt1>
        <a:srgbClr val="FFFFFF"/>
      </a:lt1>
      <a:dk2>
        <a:srgbClr val="000000"/>
      </a:dk2>
      <a:lt2>
        <a:srgbClr val="FFFFFF"/>
      </a:lt2>
      <a:accent1>
        <a:srgbClr val="8CC63F"/>
      </a:accent1>
      <a:accent2>
        <a:srgbClr val="BFD730"/>
      </a:accent2>
      <a:accent3>
        <a:srgbClr val="D2E166"/>
      </a:accent3>
      <a:accent4>
        <a:srgbClr val="DBE99F"/>
      </a:accent4>
      <a:accent5>
        <a:srgbClr val="BFD730"/>
      </a:accent5>
      <a:accent6>
        <a:srgbClr val="579835"/>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Vit Bakgrund - Grönt Tema">
  <a:themeElements>
    <a:clrScheme name="Landstinget Grön">
      <a:dk1>
        <a:srgbClr val="000000"/>
      </a:dk1>
      <a:lt1>
        <a:srgbClr val="FFFFFF"/>
      </a:lt1>
      <a:dk2>
        <a:srgbClr val="000000"/>
      </a:dk2>
      <a:lt2>
        <a:srgbClr val="FFFFFF"/>
      </a:lt2>
      <a:accent1>
        <a:srgbClr val="8CC63F"/>
      </a:accent1>
      <a:accent2>
        <a:srgbClr val="BFD730"/>
      </a:accent2>
      <a:accent3>
        <a:srgbClr val="D2E166"/>
      </a:accent3>
      <a:accent4>
        <a:srgbClr val="DBE99F"/>
      </a:accent4>
      <a:accent5>
        <a:srgbClr val="BFD730"/>
      </a:accent5>
      <a:accent6>
        <a:srgbClr val="579835"/>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3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4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5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6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8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malll_landstinget">
  <a:themeElements>
    <a:clrScheme name="malll_landstinge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lll_landsting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alll_landstinge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lll_landstinge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lll_landstinge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lll_landstinge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lll_landstinge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lll_landstinge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lll_landstinge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lll_landstinge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lll_landstinge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lll_landstinge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lll_landstinge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lll_landstinge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3_malll_landstinget">
  <a:themeElements>
    <a:clrScheme name="malll_landstinge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lll_landsting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alll_landstinge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lll_landstinge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lll_landstinge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lll_landstinge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lll_landstinge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lll_landstinge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lll_landstinge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lll_landstinge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lll_landstinge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lll_landstinge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lll_landstinge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lll_landstinge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9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0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11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12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13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14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15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16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7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8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9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20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21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22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2.xml><?xml version="1.0" encoding="utf-8"?>
<a:theme xmlns:a="http://schemas.openxmlformats.org/drawingml/2006/main" name="23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3.xml><?xml version="1.0" encoding="utf-8"?>
<a:theme xmlns:a="http://schemas.openxmlformats.org/drawingml/2006/main" name="24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4.xml><?xml version="1.0" encoding="utf-8"?>
<a:theme xmlns:a="http://schemas.openxmlformats.org/drawingml/2006/main" name="25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26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27_Landstinget i Jönköpings län">
  <a:themeElements>
    <a:clrScheme name="Landstinget Röd">
      <a:dk1>
        <a:srgbClr val="000000"/>
      </a:dk1>
      <a:lt1>
        <a:srgbClr val="FFFFFF"/>
      </a:lt1>
      <a:dk2>
        <a:srgbClr val="000000"/>
      </a:dk2>
      <a:lt2>
        <a:srgbClr val="FFFFFF"/>
      </a:lt2>
      <a:accent1>
        <a:srgbClr val="B1001E"/>
      </a:accent1>
      <a:accent2>
        <a:srgbClr val="DC1A12"/>
      </a:accent2>
      <a:accent3>
        <a:srgbClr val="F36E6F"/>
      </a:accent3>
      <a:accent4>
        <a:srgbClr val="FBC7B5"/>
      </a:accent4>
      <a:accent5>
        <a:srgbClr val="DC1A12"/>
      </a:accent5>
      <a:accent6>
        <a:srgbClr val="8D0017"/>
      </a:accent6>
      <a:hlink>
        <a:srgbClr val="000000"/>
      </a:hlink>
      <a:folHlink>
        <a:srgbClr val="000000"/>
      </a:folHlink>
    </a:clrScheme>
    <a:fontScheme name="Landstinget Jönköping">
      <a:majorFont>
        <a:latin typeface="Arial"/>
        <a:ea typeface="Bryant Light"/>
        <a:cs typeface="Bryant Light"/>
      </a:majorFont>
      <a:minorFont>
        <a:latin typeface="Arial"/>
        <a:ea typeface="Bryant Regular"/>
        <a:cs typeface="Bryant Regula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7.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1844</TotalTime>
  <Words>1417</Words>
  <Application>Microsoft Office PowerPoint</Application>
  <PresentationFormat>Bildspel på skärmen (4:3)</PresentationFormat>
  <Paragraphs>282</Paragraphs>
  <Slides>45</Slides>
  <Notes>23</Notes>
  <HiddenSlides>2</HiddenSlides>
  <MMClips>0</MMClips>
  <ScaleCrop>false</ScaleCrop>
  <HeadingPairs>
    <vt:vector size="4" baseType="variant">
      <vt:variant>
        <vt:lpstr>Tema</vt:lpstr>
      </vt:variant>
      <vt:variant>
        <vt:i4>36</vt:i4>
      </vt:variant>
      <vt:variant>
        <vt:lpstr>Bildrubriker</vt:lpstr>
      </vt:variant>
      <vt:variant>
        <vt:i4>45</vt:i4>
      </vt:variant>
    </vt:vector>
  </HeadingPairs>
  <TitlesOfParts>
    <vt:vector size="81" baseType="lpstr">
      <vt:lpstr>Landstinget i Jönköpings län</vt:lpstr>
      <vt:lpstr>Medicinsk diagnostik</vt:lpstr>
      <vt:lpstr>Vit Bakgrund - Rött Tema</vt:lpstr>
      <vt:lpstr>Vårdcentralerna Bra Liv</vt:lpstr>
      <vt:lpstr>Folktandvården</vt:lpstr>
      <vt:lpstr>Odontologiska Institutionen</vt:lpstr>
      <vt:lpstr>Vit Bakgrund - Grönt Tema</vt:lpstr>
      <vt:lpstr>7_Landstinget i Jönköpings län</vt:lpstr>
      <vt:lpstr>1_Landstinget i Jönköpings län</vt:lpstr>
      <vt:lpstr>2_Landstinget i Jönköpings län</vt:lpstr>
      <vt:lpstr>3_Landstinget i Jönköpings län</vt:lpstr>
      <vt:lpstr>4_Landstinget i Jönköpings län</vt:lpstr>
      <vt:lpstr>5_Landstinget i Jönköpings län</vt:lpstr>
      <vt:lpstr>6_Landstinget i Jönköpings län</vt:lpstr>
      <vt:lpstr>8_Landstinget i Jönköpings län</vt:lpstr>
      <vt:lpstr>malll_landstinget</vt:lpstr>
      <vt:lpstr>3_malll_landstinget</vt:lpstr>
      <vt:lpstr>9_Landstinget i Jönköpings län</vt:lpstr>
      <vt:lpstr>10_Landstinget i Jönköpings län</vt:lpstr>
      <vt:lpstr>11_Landstinget i Jönköpings län</vt:lpstr>
      <vt:lpstr>12_Landstinget i Jönköpings län</vt:lpstr>
      <vt:lpstr>13_Landstinget i Jönköpings län</vt:lpstr>
      <vt:lpstr>14_Landstinget i Jönköpings län</vt:lpstr>
      <vt:lpstr>15_Landstinget i Jönköpings län</vt:lpstr>
      <vt:lpstr>16_Landstinget i Jönköpings län</vt:lpstr>
      <vt:lpstr>17_Landstinget i Jönköpings län</vt:lpstr>
      <vt:lpstr>18_Landstinget i Jönköpings län</vt:lpstr>
      <vt:lpstr>19_Landstinget i Jönköpings län</vt:lpstr>
      <vt:lpstr>20_Landstinget i Jönköpings län</vt:lpstr>
      <vt:lpstr>21_Landstinget i Jönköpings län</vt:lpstr>
      <vt:lpstr>22_Landstinget i Jönköpings län</vt:lpstr>
      <vt:lpstr>23_Landstinget i Jönköpings län</vt:lpstr>
      <vt:lpstr>24_Landstinget i Jönköpings län</vt:lpstr>
      <vt:lpstr>25_Landstinget i Jönköpings län</vt:lpstr>
      <vt:lpstr>26_Landstinget i Jönköpings län</vt:lpstr>
      <vt:lpstr>27_Landstinget i Jönköpings län</vt:lpstr>
      <vt:lpstr>Hälsofrämjande bildspel</vt:lpstr>
      <vt:lpstr> Kultur och natur för hälsa och vård   </vt:lpstr>
      <vt:lpstr>PowerPoint-presentation</vt:lpstr>
      <vt:lpstr>Organisation och bakgrund</vt:lpstr>
      <vt:lpstr>Verksamhet inom olika områden</vt:lpstr>
      <vt:lpstr>Barn och unga</vt:lpstr>
      <vt:lpstr>PowerPoint-presentation</vt:lpstr>
      <vt:lpstr>Kravlös dans Jönköping</vt:lpstr>
      <vt:lpstr>Vem är jag - A perfekt lover</vt:lpstr>
      <vt:lpstr>Hälsofrämjande vårdmiljö</vt:lpstr>
      <vt:lpstr>Naturens positiva effekter </vt:lpstr>
      <vt:lpstr>Naturbilder och lugn musik</vt:lpstr>
      <vt:lpstr>PowerPoint-presentation</vt:lpstr>
      <vt:lpstr>PowerPoint-presentation</vt:lpstr>
      <vt:lpstr>PowerPoint-presentation</vt:lpstr>
      <vt:lpstr>PowerPoint-presentation</vt:lpstr>
      <vt:lpstr>Natur och kultur Slingan</vt:lpstr>
      <vt:lpstr>Rehabilitering</vt:lpstr>
      <vt:lpstr>Kultur på recept 2013 - 2015</vt:lpstr>
      <vt:lpstr>Kultur på recept- En mjuk väg tillbaka……</vt:lpstr>
      <vt:lpstr>PowerPoint-presentation</vt:lpstr>
      <vt:lpstr>Exempel på ”receptinnehåll”</vt:lpstr>
      <vt:lpstr>Kulturkortet</vt:lpstr>
      <vt:lpstr>   3 grupper genomförda 5 grupper planeras i höst</vt:lpstr>
      <vt:lpstr>     Grön rehabilitering  ”Gröna och Vita samarbetar”   Grön kompetens;              Trädgårdsmästare, biolog   Vit kompetens;  Arbetsterapeut, psykolog</vt:lpstr>
      <vt:lpstr>Dags att röra sig!</vt:lpstr>
      <vt:lpstr>Äldre</vt:lpstr>
      <vt:lpstr>Bakgrund</vt:lpstr>
      <vt:lpstr>PowerPoint-presentation</vt:lpstr>
      <vt:lpstr>PowerPoint-presentation</vt:lpstr>
      <vt:lpstr>PowerPoint-presentation</vt:lpstr>
      <vt:lpstr>PowerPoint-presentation</vt:lpstr>
      <vt:lpstr>Dansterapi</vt:lpstr>
      <vt:lpstr>Dans med personer med Parkinson</vt:lpstr>
      <vt:lpstr>Konstsamtal vid demenssjukdom</vt:lpstr>
      <vt:lpstr>Möten med minnen Vandalorum</vt:lpstr>
      <vt:lpstr>PowerPoint-presentation</vt:lpstr>
      <vt:lpstr>Folkparken kommer till dig</vt:lpstr>
      <vt:lpstr> MOD – Musik mod och möten stimulera och motivera äldreomsorgspersonal/estetelever för kultur i praktiken </vt:lpstr>
      <vt:lpstr>PowerPoint-presentation</vt:lpstr>
      <vt:lpstr>Streaming till äldreboendet</vt:lpstr>
      <vt:lpstr>Framgångsfaktorer- strukturen</vt:lpstr>
      <vt:lpstr>Framgångsfaktorer -verksamhet</vt:lpstr>
      <vt:lpstr>Spridning fortsättning….</vt:lpstr>
      <vt:lpstr>Alive inside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christian</dc:creator>
  <cp:lastModifiedBy>Bergman Paula</cp:lastModifiedBy>
  <cp:revision>124</cp:revision>
  <dcterms:created xsi:type="dcterms:W3CDTF">2012-02-21T09:53:48Z</dcterms:created>
  <dcterms:modified xsi:type="dcterms:W3CDTF">2014-09-09T14:14:11Z</dcterms:modified>
</cp:coreProperties>
</file>