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2" r:id="rId3"/>
    <p:sldId id="266" r:id="rId4"/>
    <p:sldId id="257" r:id="rId5"/>
    <p:sldId id="260" r:id="rId6"/>
    <p:sldId id="261" r:id="rId7"/>
    <p:sldId id="264" r:id="rId8"/>
    <p:sldId id="265" r:id="rId9"/>
    <p:sldId id="268" r:id="rId10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96" y="-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2D0EDA-501D-4608-99AF-85996751DD58}" type="datetimeFigureOut">
              <a:rPr lang="sv-SE" smtClean="0"/>
              <a:t>2015-10-01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78CDD-C8E4-4BD3-9A5D-255CF358242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399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78CDD-C8E4-4BD3-9A5D-255CF358242A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9484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78CDD-C8E4-4BD3-9A5D-255CF358242A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9484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791EE-C9E3-483A-A2CC-EC9153C50494}" type="datetimeFigureOut">
              <a:rPr lang="sv-SE" smtClean="0"/>
              <a:t>2015-10-01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AE8F-1389-42BA-AFE3-5DEE8FB372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7025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791EE-C9E3-483A-A2CC-EC9153C50494}" type="datetimeFigureOut">
              <a:rPr lang="sv-SE" smtClean="0"/>
              <a:t>2015-10-01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AE8F-1389-42BA-AFE3-5DEE8FB372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562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791EE-C9E3-483A-A2CC-EC9153C50494}" type="datetimeFigureOut">
              <a:rPr lang="sv-SE" smtClean="0"/>
              <a:t>2015-10-01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AE8F-1389-42BA-AFE3-5DEE8FB372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9800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791EE-C9E3-483A-A2CC-EC9153C50494}" type="datetimeFigureOut">
              <a:rPr lang="sv-SE" smtClean="0"/>
              <a:t>2015-10-01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AE8F-1389-42BA-AFE3-5DEE8FB372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0315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791EE-C9E3-483A-A2CC-EC9153C50494}" type="datetimeFigureOut">
              <a:rPr lang="sv-SE" smtClean="0"/>
              <a:t>2015-10-01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AE8F-1389-42BA-AFE3-5DEE8FB372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0115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791EE-C9E3-483A-A2CC-EC9153C50494}" type="datetimeFigureOut">
              <a:rPr lang="sv-SE" smtClean="0"/>
              <a:t>2015-10-01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AE8F-1389-42BA-AFE3-5DEE8FB372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2505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791EE-C9E3-483A-A2CC-EC9153C50494}" type="datetimeFigureOut">
              <a:rPr lang="sv-SE" smtClean="0"/>
              <a:t>2015-10-01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AE8F-1389-42BA-AFE3-5DEE8FB372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5480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791EE-C9E3-483A-A2CC-EC9153C50494}" type="datetimeFigureOut">
              <a:rPr lang="sv-SE" smtClean="0"/>
              <a:t>2015-10-01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AE8F-1389-42BA-AFE3-5DEE8FB372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7547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791EE-C9E3-483A-A2CC-EC9153C50494}" type="datetimeFigureOut">
              <a:rPr lang="sv-SE" smtClean="0"/>
              <a:t>2015-10-01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AE8F-1389-42BA-AFE3-5DEE8FB372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6711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791EE-C9E3-483A-A2CC-EC9153C50494}" type="datetimeFigureOut">
              <a:rPr lang="sv-SE" smtClean="0"/>
              <a:t>2015-10-01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AE8F-1389-42BA-AFE3-5DEE8FB372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8241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791EE-C9E3-483A-A2CC-EC9153C50494}" type="datetimeFigureOut">
              <a:rPr lang="sv-SE" smtClean="0"/>
              <a:t>2015-10-01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DAE8F-1389-42BA-AFE3-5DEE8FB372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92549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791EE-C9E3-483A-A2CC-EC9153C50494}" type="datetimeFigureOut">
              <a:rPr lang="sv-SE" smtClean="0"/>
              <a:t>2015-10-01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DAE8F-1389-42BA-AFE3-5DEE8FB372E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855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1955">
            <a:off x="5464559" y="74077"/>
            <a:ext cx="4094784" cy="2101747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025280"/>
            <a:ext cx="3663448" cy="283272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65953" y="1556792"/>
            <a:ext cx="7772400" cy="1470025"/>
          </a:xfrm>
        </p:spPr>
        <p:txBody>
          <a:bodyPr/>
          <a:lstStyle/>
          <a:p>
            <a:r>
              <a:rPr lang="sv-SE" dirty="0" smtClean="0"/>
              <a:t>Projekt: Nöjesparken</a:t>
            </a:r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153" y="4761213"/>
            <a:ext cx="3024336" cy="1997506"/>
          </a:xfrm>
          <a:prstGeom prst="rect">
            <a:avLst/>
          </a:prstGeom>
        </p:spPr>
      </p:pic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51753" y="2636912"/>
            <a:ext cx="6400800" cy="1752600"/>
          </a:xfrm>
        </p:spPr>
        <p:txBody>
          <a:bodyPr/>
          <a:lstStyle/>
          <a:p>
            <a:r>
              <a:rPr lang="sv-SE" dirty="0" smtClean="0"/>
              <a:t>- Ett samarbete mellan Byteatern och omsorgsförvaltningen i Kalmar kommun (Norrlidshemmet)</a:t>
            </a:r>
            <a:endParaRPr lang="sv-SE" dirty="0"/>
          </a:p>
        </p:txBody>
      </p:sp>
      <p:sp>
        <p:nvSpPr>
          <p:cNvPr id="4" name="textruta 3"/>
          <p:cNvSpPr txBox="1"/>
          <p:nvPr/>
        </p:nvSpPr>
        <p:spPr>
          <a:xfrm>
            <a:off x="5003800" y="55753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/>
          </a:p>
        </p:txBody>
      </p:sp>
      <p:pic>
        <p:nvPicPr>
          <p:cNvPr id="7" name="Bildobjekt 6" descr="logo_pil_vit mot färg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410" y="5080000"/>
            <a:ext cx="1097524" cy="154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0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 smtClean="0">
                <a:solidFill>
                  <a:schemeClr val="tx1"/>
                </a:solidFill>
              </a:rPr>
              <a:t>Om projektet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Rektangel 5"/>
          <p:cNvSpPr/>
          <p:nvPr/>
        </p:nvSpPr>
        <p:spPr>
          <a:xfrm>
            <a:off x="467544" y="1556792"/>
            <a:ext cx="8352928" cy="4824536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v-SE" dirty="0" smtClean="0">
                <a:solidFill>
                  <a:schemeClr val="tx1"/>
                </a:solidFill>
              </a:rPr>
              <a:t>En </a:t>
            </a:r>
            <a:r>
              <a:rPr lang="sv-SE" dirty="0">
                <a:solidFill>
                  <a:schemeClr val="tx1"/>
                </a:solidFill>
              </a:rPr>
              <a:t>musikalisk föreställning om folkparkernas historia under 1900-talet. En institution i svenskt nöjesliv där man möter ett rikt och varierat utbud av kultur, nöjen, upplevelser och dans. </a:t>
            </a:r>
            <a:endParaRPr lang="sv-SE" dirty="0" smtClean="0">
              <a:solidFill>
                <a:schemeClr val="tx1"/>
              </a:solidFill>
            </a:endParaRPr>
          </a:p>
          <a:p>
            <a:endParaRPr lang="sv-SE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v-SE" dirty="0" smtClean="0">
                <a:solidFill>
                  <a:schemeClr val="tx1"/>
                </a:solidFill>
              </a:rPr>
              <a:t>Föreställningen </a:t>
            </a:r>
            <a:r>
              <a:rPr lang="sv-SE" dirty="0">
                <a:solidFill>
                  <a:schemeClr val="tx1"/>
                </a:solidFill>
              </a:rPr>
              <a:t>producerades i två olika varianter med samma tematik, varav en turnerade på äldreboenden och en visas offentligt och på turné. Allt producerades under samma projektperiod. Projektet i stort omfattar en förstudie om Kalmar läns specifika folkparkshistoria för att bygga vidare på en projektidé ursprungligen från Skåne i Harald Leanders </a:t>
            </a:r>
            <a:r>
              <a:rPr lang="sv-SE" dirty="0" smtClean="0">
                <a:solidFill>
                  <a:schemeClr val="tx1"/>
                </a:solidFill>
              </a:rPr>
              <a:t>regi. 				</a:t>
            </a:r>
          </a:p>
          <a:p>
            <a:r>
              <a:rPr lang="sv-SE" dirty="0">
                <a:solidFill>
                  <a:schemeClr val="tx1"/>
                </a:solidFill>
              </a:rPr>
              <a:t>	</a:t>
            </a:r>
            <a:r>
              <a:rPr lang="sv-SE" dirty="0" smtClean="0">
                <a:solidFill>
                  <a:schemeClr val="tx1"/>
                </a:solidFill>
              </a:rPr>
              <a:t>						(forts. nästa sida)</a:t>
            </a:r>
          </a:p>
          <a:p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84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 smtClean="0">
                <a:solidFill>
                  <a:schemeClr val="tx1"/>
                </a:solidFill>
              </a:rPr>
              <a:t>Om projektet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Rektangel 5"/>
          <p:cNvSpPr/>
          <p:nvPr/>
        </p:nvSpPr>
        <p:spPr>
          <a:xfrm>
            <a:off x="467544" y="1556792"/>
            <a:ext cx="8352928" cy="4824536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v-SE" dirty="0">
                <a:solidFill>
                  <a:schemeClr val="tx1"/>
                </a:solidFill>
              </a:rPr>
              <a:t>Projektet omfattar även förproduktion, </a:t>
            </a:r>
            <a:r>
              <a:rPr lang="sv-SE" dirty="0" smtClean="0">
                <a:solidFill>
                  <a:schemeClr val="tx1"/>
                </a:solidFill>
              </a:rPr>
              <a:t>rep-period </a:t>
            </a:r>
            <a:r>
              <a:rPr lang="sv-SE" dirty="0">
                <a:solidFill>
                  <a:schemeClr val="tx1"/>
                </a:solidFill>
              </a:rPr>
              <a:t>och turnéstart på äldreboenden i maj. Turnén leder vidare till ytterligare turnéföreställningar på äldreboenden och turné av den offentliga varianten på föreställningen på scener i Södra Sverige under hösten 2015 och våren </a:t>
            </a:r>
            <a:r>
              <a:rPr lang="sv-SE" dirty="0" smtClean="0">
                <a:solidFill>
                  <a:schemeClr val="tx1"/>
                </a:solidFill>
              </a:rPr>
              <a:t>2016.</a:t>
            </a:r>
          </a:p>
          <a:p>
            <a:endParaRPr lang="sv-SE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v-SE" dirty="0" smtClean="0">
                <a:solidFill>
                  <a:schemeClr val="tx1"/>
                </a:solidFill>
              </a:rPr>
              <a:t>Projektdelen </a:t>
            </a:r>
            <a:r>
              <a:rPr lang="sv-SE" dirty="0">
                <a:solidFill>
                  <a:schemeClr val="tx1"/>
                </a:solidFill>
              </a:rPr>
              <a:t>som är delfinansierad av Hälsa och Kultur omfattar totalt sex boenden eller daglig verksamheter i Emmaboda, Mönsterås och Kalmar. Varje boende besöktes fyra gånger varav en gång med endast personalen och tre gånger i möten med de boende, totalt 24 besök.</a:t>
            </a:r>
          </a:p>
          <a:p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28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467544" y="1556792"/>
            <a:ext cx="8352928" cy="4824536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Rektangel 4"/>
          <p:cNvSpPr/>
          <p:nvPr/>
        </p:nvSpPr>
        <p:spPr>
          <a:xfrm>
            <a:off x="2195736" y="404664"/>
            <a:ext cx="4608512" cy="1008112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  <a:p>
            <a:pPr algn="ctr"/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Syfte/mål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Rektangel 3"/>
          <p:cNvSpPr/>
          <p:nvPr/>
        </p:nvSpPr>
        <p:spPr>
          <a:xfrm>
            <a:off x="467544" y="1582341"/>
            <a:ext cx="82809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v-SE" dirty="0" smtClean="0"/>
          </a:p>
          <a:p>
            <a:endParaRPr lang="sv-SE" dirty="0"/>
          </a:p>
          <a:p>
            <a:endParaRPr lang="sv-SE" dirty="0" smtClean="0"/>
          </a:p>
          <a:p>
            <a:endParaRPr lang="sv-SE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v-SE" dirty="0" smtClean="0"/>
              <a:t>Syftet </a:t>
            </a:r>
            <a:r>
              <a:rPr lang="sv-SE" dirty="0"/>
              <a:t>med projektdelen </a:t>
            </a:r>
            <a:r>
              <a:rPr lang="sv-SE" dirty="0" smtClean="0"/>
              <a:t>som </a:t>
            </a:r>
            <a:r>
              <a:rPr lang="sv-SE" dirty="0"/>
              <a:t>omfattade produktion och turné på äldreboenden var att ge inspiration till vidare utveckling i arbetet med kultur på äldreboenden och i daglig verksamhet. Både till de boende, till personalen och till pilotkommunerna. </a:t>
            </a:r>
            <a:r>
              <a:rPr lang="sv-SE" dirty="0" smtClean="0"/>
              <a:t/>
            </a:r>
            <a:br>
              <a:rPr lang="sv-SE" dirty="0" smtClean="0"/>
            </a:br>
            <a:endParaRPr lang="sv-SE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v-SE" dirty="0" smtClean="0"/>
              <a:t>Nöjesparken </a:t>
            </a:r>
            <a:r>
              <a:rPr lang="sv-SE" dirty="0"/>
              <a:t>jobbar med att väcka minnen till liv av något som förhoppningsvis var en positiv period i äldres liv, en ungdomstid i folkparker och andra nöjesverksamheter i deras ungdom. Ambitionen och förhoppning är att detta möte med en tid som varit, skapar ökat välbefinnande i nuet. </a:t>
            </a:r>
          </a:p>
        </p:txBody>
      </p:sp>
    </p:spTree>
    <p:extLst>
      <p:ext uri="{BB962C8B-B14F-4D97-AF65-F5344CB8AC3E}">
        <p14:creationId xmlns:p14="http://schemas.microsoft.com/office/powerpoint/2010/main" val="160362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2195736" y="404664"/>
            <a:ext cx="4608512" cy="1008112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/>
          <p:cNvSpPr/>
          <p:nvPr/>
        </p:nvSpPr>
        <p:spPr>
          <a:xfrm>
            <a:off x="467544" y="1556792"/>
            <a:ext cx="8352928" cy="4824536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Utvärdering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 </a:t>
            </a:r>
            <a:r>
              <a:rPr lang="sv-SE" dirty="0" smtClean="0"/>
              <a:t>   Positivt </a:t>
            </a:r>
          </a:p>
          <a:p>
            <a:r>
              <a:rPr lang="sv-SE" sz="1600" dirty="0" smtClean="0"/>
              <a:t>För Byteaterns personal gav det otroligt mycket, känns meningsfullt, var ett behjärtansvärt möte med ny, bortglömd publik.</a:t>
            </a:r>
          </a:p>
          <a:p>
            <a:r>
              <a:rPr lang="sv-SE" sz="1600" dirty="0" smtClean="0"/>
              <a:t>För Norrlidshemmets personal var det en inspirationskälla som gav ny energi och något som kan ge ringar på vattnet till annat kreativt (både för boende och personal).</a:t>
            </a:r>
          </a:p>
          <a:p>
            <a:r>
              <a:rPr lang="sv-SE" sz="1600" dirty="0" smtClean="0"/>
              <a:t>Väckte liv i minnen. Låtar som man känner igen t.ex.</a:t>
            </a:r>
          </a:p>
          <a:p>
            <a:endParaRPr lang="sv-SE" sz="1600" dirty="0"/>
          </a:p>
          <a:p>
            <a:pPr marL="0" indent="0">
              <a:buNone/>
            </a:pPr>
            <a:r>
              <a:rPr lang="sv-SE" dirty="0" smtClean="0"/>
              <a:t>    Negativt/utvecklingsområden:</a:t>
            </a:r>
          </a:p>
          <a:p>
            <a:r>
              <a:rPr lang="sv-SE" sz="1600" dirty="0" smtClean="0"/>
              <a:t>Lokaliteter/synas, höras. Publikantalet.</a:t>
            </a:r>
          </a:p>
          <a:p>
            <a:r>
              <a:rPr lang="sv-SE" sz="1600" dirty="0" smtClean="0"/>
              <a:t>Vad krävs som arrangör/producent (möjligheter att byta om/äta mat samtidigt </a:t>
            </a:r>
            <a:r>
              <a:rPr lang="sv-SE" sz="1600" dirty="0" err="1" smtClean="0"/>
              <a:t>t.ex</a:t>
            </a:r>
            <a:r>
              <a:rPr lang="sv-SE" sz="1600" dirty="0" smtClean="0"/>
              <a:t>)</a:t>
            </a:r>
          </a:p>
          <a:p>
            <a:r>
              <a:rPr lang="sv-SE" sz="1600" dirty="0" smtClean="0"/>
              <a:t>4 besök var för mycket. </a:t>
            </a:r>
            <a:r>
              <a:rPr lang="sv-SE" sz="1600" dirty="0" err="1" smtClean="0"/>
              <a:t>Ev</a:t>
            </a:r>
            <a:r>
              <a:rPr lang="sv-SE" sz="1600" dirty="0" smtClean="0"/>
              <a:t> ta bort 2 steg och ersätta med för- eller </a:t>
            </a:r>
            <a:r>
              <a:rPr lang="sv-SE" sz="1600" dirty="0" err="1" smtClean="0"/>
              <a:t>eftermaterial</a:t>
            </a:r>
            <a:r>
              <a:rPr lang="sv-SE" sz="1600" dirty="0" smtClean="0"/>
              <a:t>.</a:t>
            </a:r>
          </a:p>
          <a:p>
            <a:pPr marL="0" indent="0">
              <a:buNone/>
            </a:pP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59073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2195736" y="404664"/>
            <a:ext cx="4608512" cy="1008112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/>
          <p:cNvSpPr/>
          <p:nvPr/>
        </p:nvSpPr>
        <p:spPr>
          <a:xfrm>
            <a:off x="467544" y="1556792"/>
            <a:ext cx="8352928" cy="4824536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Upplevelser </a:t>
            </a:r>
            <a:endParaRPr lang="sv-SE" dirty="0"/>
          </a:p>
        </p:txBody>
      </p:sp>
      <p:pic>
        <p:nvPicPr>
          <p:cNvPr id="6" name="Platshållare för innehåll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509120"/>
            <a:ext cx="2348079" cy="1761059"/>
          </a:xfr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700808"/>
            <a:ext cx="2355726" cy="2736303"/>
          </a:xfrm>
          <a:prstGeom prst="rect">
            <a:avLst/>
          </a:prstGeom>
        </p:spPr>
      </p:pic>
      <p:pic>
        <p:nvPicPr>
          <p:cNvPr id="10" name="Bildobjekt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00808"/>
            <a:ext cx="3528392" cy="2726922"/>
          </a:xfrm>
          <a:prstGeom prst="rect">
            <a:avLst/>
          </a:prstGeom>
        </p:spPr>
      </p:pic>
      <p:pic>
        <p:nvPicPr>
          <p:cNvPr id="12" name="Bildobjekt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842" y="1700808"/>
            <a:ext cx="2088232" cy="2736303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568" y="4496551"/>
            <a:ext cx="1347614" cy="1728192"/>
          </a:xfrm>
          <a:prstGeom prst="rect">
            <a:avLst/>
          </a:prstGeom>
        </p:spPr>
      </p:pic>
      <p:sp>
        <p:nvSpPr>
          <p:cNvPr id="15" name="textruta 14"/>
          <p:cNvSpPr txBox="1"/>
          <p:nvPr/>
        </p:nvSpPr>
        <p:spPr>
          <a:xfrm>
            <a:off x="3059832" y="4496551"/>
            <a:ext cx="4176464" cy="1715854"/>
          </a:xfrm>
          <a:prstGeom prst="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v-SE" sz="1750" dirty="0" smtClean="0"/>
              <a:t>”</a:t>
            </a:r>
            <a:r>
              <a:rPr lang="sv-SE" sz="1750" i="1" dirty="0" smtClean="0"/>
              <a:t> </a:t>
            </a:r>
            <a:r>
              <a:rPr lang="sv-SE" sz="1750" i="1" dirty="0"/>
              <a:t>Det var verkligen ett </a:t>
            </a:r>
            <a:r>
              <a:rPr lang="sv-SE" sz="1750" i="1" dirty="0" smtClean="0"/>
              <a:t>lyft. </a:t>
            </a:r>
            <a:r>
              <a:rPr lang="sv-SE" sz="1750" i="1" dirty="0"/>
              <a:t>M</a:t>
            </a:r>
            <a:r>
              <a:rPr lang="sv-SE" sz="1750" i="1" dirty="0" smtClean="0"/>
              <a:t>ånga </a:t>
            </a:r>
            <a:r>
              <a:rPr lang="sv-SE" sz="1750" i="1" dirty="0"/>
              <a:t>kände sig bekanta med </a:t>
            </a:r>
            <a:r>
              <a:rPr lang="sv-SE" sz="1750" i="1" dirty="0" smtClean="0"/>
              <a:t>musiken, kläderna, dofterna och intrycken. Det </a:t>
            </a:r>
            <a:r>
              <a:rPr lang="sv-SE" sz="1750" i="1" dirty="0"/>
              <a:t>pratades väldigt mycket </a:t>
            </a:r>
            <a:r>
              <a:rPr lang="sv-SE" sz="1750" i="1" dirty="0" smtClean="0"/>
              <a:t>före, under och efter </a:t>
            </a:r>
            <a:r>
              <a:rPr lang="sv-SE" sz="1750" i="1" dirty="0"/>
              <a:t>om </a:t>
            </a:r>
            <a:r>
              <a:rPr lang="sv-SE" sz="1750" i="1" dirty="0" smtClean="0"/>
              <a:t>detta. Dom var glada </a:t>
            </a:r>
            <a:r>
              <a:rPr lang="sv-SE" sz="1750" i="1" dirty="0"/>
              <a:t>o upprymda</a:t>
            </a:r>
            <a:r>
              <a:rPr lang="sv-SE" sz="1750" i="1" dirty="0" smtClean="0"/>
              <a:t>.” - </a:t>
            </a:r>
            <a:r>
              <a:rPr lang="sv-SE" sz="1750" dirty="0" smtClean="0"/>
              <a:t>Nils-Erik Lundbom </a:t>
            </a:r>
            <a:endParaRPr lang="sv-SE" sz="175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8986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3" descr="byteatern program nöjesparken.pdf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52" b="11552"/>
          <a:stretch>
            <a:fillRect/>
          </a:stretch>
        </p:blipFill>
        <p:spPr>
          <a:xfrm>
            <a:off x="683568" y="456262"/>
            <a:ext cx="7836801" cy="4309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ktangel 5"/>
          <p:cNvSpPr/>
          <p:nvPr/>
        </p:nvSpPr>
        <p:spPr>
          <a:xfrm>
            <a:off x="1403648" y="4921713"/>
            <a:ext cx="6696744" cy="792088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/>
          <p:cNvSpPr/>
          <p:nvPr/>
        </p:nvSpPr>
        <p:spPr>
          <a:xfrm>
            <a:off x="1453406" y="4998084"/>
            <a:ext cx="65972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dirty="0" smtClean="0"/>
              <a:t> ”Man gör verkligen </a:t>
            </a:r>
            <a:r>
              <a:rPr lang="sv-SE" dirty="0"/>
              <a:t>skillnad när </a:t>
            </a:r>
            <a:r>
              <a:rPr lang="sv-SE" dirty="0" smtClean="0"/>
              <a:t>man </a:t>
            </a:r>
            <a:r>
              <a:rPr lang="sv-SE" dirty="0"/>
              <a:t>möter den här publikgruppen</a:t>
            </a:r>
            <a:r>
              <a:rPr lang="sv-SE" dirty="0" smtClean="0"/>
              <a:t>”. - Gunilla Andersson, skådespelerska i Nöjesparken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7911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2267744" y="404664"/>
            <a:ext cx="4752528" cy="936104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Önskemål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Rektangel 6"/>
          <p:cNvSpPr/>
          <p:nvPr/>
        </p:nvSpPr>
        <p:spPr>
          <a:xfrm>
            <a:off x="467544" y="1556792"/>
            <a:ext cx="8352928" cy="4824536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v-SE" sz="3600" dirty="0">
              <a:solidFill>
                <a:schemeClr val="tx1"/>
              </a:solidFill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611560" y="1772816"/>
            <a:ext cx="806489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sv-SE" sz="2000" dirty="0"/>
              <a:t>Ge utrymme och tid för vårdpersonal till den här typen av aktiviteter på </a:t>
            </a:r>
            <a:r>
              <a:rPr lang="sv-SE" sz="2000" dirty="0" smtClean="0"/>
              <a:t>äldreboenden</a:t>
            </a:r>
          </a:p>
          <a:p>
            <a:endParaRPr lang="sv-SE" sz="20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v-SE" sz="2000" dirty="0"/>
              <a:t>S</a:t>
            </a:r>
            <a:r>
              <a:rPr lang="sv-SE" sz="2000" dirty="0" smtClean="0"/>
              <a:t>amordnare </a:t>
            </a:r>
            <a:r>
              <a:rPr lang="sv-SE" sz="2000" dirty="0"/>
              <a:t>för kultur för </a:t>
            </a:r>
            <a:r>
              <a:rPr lang="sv-SE" sz="2000" dirty="0" smtClean="0"/>
              <a:t>äldre – en väg in.</a:t>
            </a:r>
            <a:endParaRPr lang="sv-SE" sz="20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0120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2267744" y="404664"/>
            <a:ext cx="4752528" cy="936104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Tack!</a:t>
            </a:r>
            <a:endParaRPr lang="sv-SE" dirty="0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522" y="1600200"/>
            <a:ext cx="6814971" cy="4781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5934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429</Words>
  <Application>Microsoft Office PowerPoint</Application>
  <PresentationFormat>Bildspel på skärmen (4:3)</PresentationFormat>
  <Paragraphs>38</Paragraphs>
  <Slides>9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0" baseType="lpstr">
      <vt:lpstr>Office-tema</vt:lpstr>
      <vt:lpstr>Projekt: Nöjesparken</vt:lpstr>
      <vt:lpstr>Om projektet</vt:lpstr>
      <vt:lpstr>Om projektet</vt:lpstr>
      <vt:lpstr>Syfte/mål</vt:lpstr>
      <vt:lpstr>Utvärdering</vt:lpstr>
      <vt:lpstr>Upplevelser </vt:lpstr>
      <vt:lpstr>PowerPoint-presentation</vt:lpstr>
      <vt:lpstr>Önskemål</vt:lpstr>
      <vt:lpstr>Tack!</vt:lpstr>
    </vt:vector>
  </TitlesOfParts>
  <Company>Kalmar kommun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Projekt: Nöjesparken</dc:title>
  <dc:creator>Linn Wiik</dc:creator>
  <cp:lastModifiedBy>Linn Wiik</cp:lastModifiedBy>
  <cp:revision>21</cp:revision>
  <dcterms:created xsi:type="dcterms:W3CDTF">2015-09-18T11:28:32Z</dcterms:created>
  <dcterms:modified xsi:type="dcterms:W3CDTF">2015-10-01T13:13:43Z</dcterms:modified>
</cp:coreProperties>
</file>